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6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6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6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6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6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1030" y="1288541"/>
            <a:ext cx="16980535" cy="121920"/>
          </a:xfrm>
          <a:custGeom>
            <a:avLst/>
            <a:gdLst/>
            <a:ahLst/>
            <a:cxnLst/>
            <a:rect l="l" t="t" r="r" b="b"/>
            <a:pathLst>
              <a:path w="16980535" h="121919">
                <a:moveTo>
                  <a:pt x="0" y="121919"/>
                </a:moveTo>
                <a:lnTo>
                  <a:pt x="16980408" y="0"/>
                </a:lnTo>
              </a:path>
            </a:pathLst>
          </a:custGeom>
          <a:ln w="38100">
            <a:solidFill>
              <a:srgbClr val="344B5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8244" y="0"/>
            <a:ext cx="1746504" cy="15697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27655" y="9324975"/>
            <a:ext cx="2105405" cy="86625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424147" y="153923"/>
            <a:ext cx="1176528" cy="100603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53618" y="9220961"/>
            <a:ext cx="16847820" cy="38100"/>
          </a:xfrm>
          <a:custGeom>
            <a:avLst/>
            <a:gdLst/>
            <a:ahLst/>
            <a:cxnLst/>
            <a:rect l="l" t="t" r="r" b="b"/>
            <a:pathLst>
              <a:path w="16847820" h="38100">
                <a:moveTo>
                  <a:pt x="0" y="0"/>
                </a:moveTo>
                <a:lnTo>
                  <a:pt x="16847820" y="38100"/>
                </a:lnTo>
              </a:path>
            </a:pathLst>
          </a:custGeom>
          <a:ln w="38100">
            <a:solidFill>
              <a:srgbClr val="344B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1117579" y="9254489"/>
            <a:ext cx="38100" cy="1032510"/>
          </a:xfrm>
          <a:custGeom>
            <a:avLst/>
            <a:gdLst/>
            <a:ahLst/>
            <a:cxnLst/>
            <a:rect l="l" t="t" r="r" b="b"/>
            <a:pathLst>
              <a:path w="38100" h="1032509">
                <a:moveTo>
                  <a:pt x="38100" y="0"/>
                </a:moveTo>
                <a:lnTo>
                  <a:pt x="0" y="0"/>
                </a:lnTo>
                <a:lnTo>
                  <a:pt x="0" y="1032509"/>
                </a:lnTo>
                <a:lnTo>
                  <a:pt x="38100" y="1032509"/>
                </a:lnTo>
                <a:lnTo>
                  <a:pt x="38100" y="0"/>
                </a:lnTo>
                <a:close/>
              </a:path>
            </a:pathLst>
          </a:custGeom>
          <a:solidFill>
            <a:srgbClr val="344B5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99972" y="9424415"/>
            <a:ext cx="419100" cy="4191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2480" y="9424415"/>
            <a:ext cx="419100" cy="4191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10384" y="9424415"/>
            <a:ext cx="419100" cy="4191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61387" y="9520427"/>
            <a:ext cx="106680" cy="2270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04415" y="9424415"/>
            <a:ext cx="420624" cy="419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7015" y="194513"/>
            <a:ext cx="1022921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1824" y="1575308"/>
            <a:ext cx="12693015" cy="2884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886961" y="9554904"/>
            <a:ext cx="6089015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1381993" y="9343373"/>
            <a:ext cx="1364615" cy="78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7870423" y="9669983"/>
            <a:ext cx="319405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1A426A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6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hyperlink" Target="http://www.teknofest.org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loomberght.com/bakan-bayraktar-2022-de-enerjide-disabagimlilik-yuzde-67-8-e-dustu-2344469" TargetMode="External"/><Relationship Id="rId3" Type="http://schemas.openxmlformats.org/officeDocument/2006/relationships/hyperlink" Target="https://doi.org/10.17341/gazimmfd.1225247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50.png"/><Relationship Id="rId9" Type="http://schemas.openxmlformats.org/officeDocument/2006/relationships/hyperlink" Target="http://www.teknofest.org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jpg"/><Relationship Id="rId19" Type="http://schemas.openxmlformats.org/officeDocument/2006/relationships/image" Target="../media/image25.jpg"/><Relationship Id="rId20" Type="http://schemas.openxmlformats.org/officeDocument/2006/relationships/image" Target="../media/image26.jpg"/><Relationship Id="rId21" Type="http://schemas.openxmlformats.org/officeDocument/2006/relationships/hyperlink" Target="http://www.teknofest.org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hyperlink" Target="http://www.teknofest.org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9.png"/><Relationship Id="rId15" Type="http://schemas.openxmlformats.org/officeDocument/2006/relationships/image" Target="../media/image30.jpg"/><Relationship Id="rId16" Type="http://schemas.openxmlformats.org/officeDocument/2006/relationships/hyperlink" Target="http://www.teknofest.org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jpg"/><Relationship Id="rId9" Type="http://schemas.openxmlformats.org/officeDocument/2006/relationships/hyperlink" Target="http://www.teknofest.org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8" Type="http://schemas.openxmlformats.org/officeDocument/2006/relationships/image" Target="../media/image36.jpg"/><Relationship Id="rId9" Type="http://schemas.openxmlformats.org/officeDocument/2006/relationships/image" Target="../media/image37.png"/><Relationship Id="rId10" Type="http://schemas.openxmlformats.org/officeDocument/2006/relationships/hyperlink" Target="http://www.teknofest.org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hyperlink" Target="http://www.teknofest.org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44.png"/><Relationship Id="rId7" Type="http://schemas.openxmlformats.org/officeDocument/2006/relationships/image" Target="../media/image45.jpg"/><Relationship Id="rId8" Type="http://schemas.openxmlformats.org/officeDocument/2006/relationships/image" Target="../media/image46.png"/><Relationship Id="rId9" Type="http://schemas.openxmlformats.org/officeDocument/2006/relationships/hyperlink" Target="http://www.teknofest.org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47.jpg"/><Relationship Id="rId7" Type="http://schemas.openxmlformats.org/officeDocument/2006/relationships/hyperlink" Target="http://www.teknofest.org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6997" y="528014"/>
            <a:ext cx="9662795" cy="1678305"/>
          </a:xfrm>
          <a:prstGeom prst="rect"/>
        </p:spPr>
        <p:txBody>
          <a:bodyPr wrap="square" lIns="0" tIns="184785" rIns="0" bIns="0" rtlCol="0" vert="horz">
            <a:spAutoFit/>
          </a:bodyPr>
          <a:lstStyle/>
          <a:p>
            <a:pPr marL="1850389" marR="5080" indent="-1838325">
              <a:lnSpc>
                <a:spcPts val="5810"/>
              </a:lnSpc>
              <a:spcBef>
                <a:spcPts val="1455"/>
              </a:spcBef>
            </a:pPr>
            <a:r>
              <a:rPr dirty="0" sz="6000" spc="-350" b="1">
                <a:solidFill>
                  <a:srgbClr val="FFFFFF"/>
                </a:solidFill>
                <a:latin typeface="Tahoma"/>
                <a:cs typeface="Tahoma"/>
              </a:rPr>
              <a:t>AKILLI</a:t>
            </a:r>
            <a:r>
              <a:rPr dirty="0" sz="6000" spc="-5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0" spc="-250" b="1">
                <a:solidFill>
                  <a:srgbClr val="FFFFFF"/>
                </a:solidFill>
                <a:latin typeface="Tahoma"/>
                <a:cs typeface="Tahoma"/>
              </a:rPr>
              <a:t>ULAŞIM</a:t>
            </a:r>
            <a:r>
              <a:rPr dirty="0" sz="6000" spc="-5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0" spc="-405" b="1">
                <a:solidFill>
                  <a:srgbClr val="FFFFFF"/>
                </a:solidFill>
                <a:latin typeface="Tahoma"/>
                <a:cs typeface="Tahoma"/>
              </a:rPr>
              <a:t>YARIŞMASI </a:t>
            </a:r>
            <a:r>
              <a:rPr dirty="0" sz="6000" spc="-55" b="1">
                <a:solidFill>
                  <a:srgbClr val="FFFFFF"/>
                </a:solidFill>
                <a:latin typeface="Tahoma"/>
                <a:cs typeface="Tahoma"/>
              </a:rPr>
              <a:t>PROJE</a:t>
            </a:r>
            <a:r>
              <a:rPr dirty="0" sz="6000" spc="-5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0" spc="-10" b="1">
                <a:solidFill>
                  <a:srgbClr val="FFFFFF"/>
                </a:solidFill>
                <a:latin typeface="Tahoma"/>
                <a:cs typeface="Tahoma"/>
              </a:rPr>
              <a:t>SUNUMU</a:t>
            </a:r>
            <a:endParaRPr sz="60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18183225" cy="10133330"/>
            <a:chOff x="0" y="0"/>
            <a:chExt cx="18183225" cy="1013333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53867" cy="24490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96259" y="9204959"/>
              <a:ext cx="2386584" cy="9281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45839" y="893063"/>
              <a:ext cx="1937003" cy="6553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95776" y="0"/>
              <a:ext cx="719328" cy="7406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15104" y="573023"/>
              <a:ext cx="938784" cy="32004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994154" y="2773806"/>
            <a:ext cx="7606030" cy="4740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50" spc="-25" b="1">
                <a:solidFill>
                  <a:srgbClr val="FFFFFF"/>
                </a:solidFill>
                <a:latin typeface="Tahoma"/>
                <a:cs typeface="Tahoma"/>
              </a:rPr>
              <a:t>PROJE</a:t>
            </a:r>
            <a:r>
              <a:rPr dirty="0" sz="3450" spc="-3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50" spc="-300" b="1">
                <a:solidFill>
                  <a:srgbClr val="FFFFFF"/>
                </a:solidFill>
                <a:latin typeface="Tahoma"/>
                <a:cs typeface="Tahoma"/>
              </a:rPr>
              <a:t>ADI:</a:t>
            </a:r>
            <a:r>
              <a:rPr dirty="0" sz="3450" spc="4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80" b="1">
                <a:solidFill>
                  <a:srgbClr val="FFFFFF"/>
                </a:solidFill>
                <a:latin typeface="Tahoma"/>
                <a:cs typeface="Tahoma"/>
              </a:rPr>
              <a:t>TURKAIRBUS</a:t>
            </a:r>
            <a:endParaRPr sz="3600">
              <a:latin typeface="Tahoma"/>
              <a:cs typeface="Tahoma"/>
            </a:endParaRPr>
          </a:p>
          <a:p>
            <a:pPr marL="12700" marR="5080">
              <a:lnSpc>
                <a:spcPct val="198000"/>
              </a:lnSpc>
              <a:spcBef>
                <a:spcPts val="5"/>
              </a:spcBef>
            </a:pPr>
            <a:r>
              <a:rPr dirty="0" sz="3450" spc="-145" b="1">
                <a:solidFill>
                  <a:srgbClr val="FFFFFF"/>
                </a:solidFill>
                <a:latin typeface="Tahoma"/>
                <a:cs typeface="Tahoma"/>
              </a:rPr>
              <a:t>TAKIM</a:t>
            </a:r>
            <a:r>
              <a:rPr dirty="0" sz="3450" spc="-2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50" spc="-235" b="1">
                <a:solidFill>
                  <a:srgbClr val="FFFFFF"/>
                </a:solidFill>
                <a:latin typeface="Tahoma"/>
                <a:cs typeface="Tahoma"/>
              </a:rPr>
              <a:t>EĞİTİM</a:t>
            </a:r>
            <a:r>
              <a:rPr dirty="0" sz="3450" spc="-2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50" spc="-245" b="1">
                <a:solidFill>
                  <a:srgbClr val="FFFFFF"/>
                </a:solidFill>
                <a:latin typeface="Tahoma"/>
                <a:cs typeface="Tahoma"/>
              </a:rPr>
              <a:t>SEVIYESİ:</a:t>
            </a:r>
            <a:r>
              <a:rPr dirty="0" sz="3450" spc="-2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50" spc="-20" b="1">
                <a:solidFill>
                  <a:srgbClr val="FFFFFF"/>
                </a:solidFill>
                <a:latin typeface="Tahoma"/>
                <a:cs typeface="Tahoma"/>
              </a:rPr>
              <a:t>ORTAOKUL </a:t>
            </a:r>
            <a:r>
              <a:rPr dirty="0" sz="3450" spc="-145" b="1">
                <a:solidFill>
                  <a:srgbClr val="FFFFFF"/>
                </a:solidFill>
                <a:latin typeface="Tahoma"/>
                <a:cs typeface="Tahoma"/>
              </a:rPr>
              <a:t>TAKIM</a:t>
            </a:r>
            <a:r>
              <a:rPr dirty="0" sz="3450" spc="-3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50" spc="-300" b="1">
                <a:solidFill>
                  <a:srgbClr val="FFFFFF"/>
                </a:solidFill>
                <a:latin typeface="Tahoma"/>
                <a:cs typeface="Tahoma"/>
              </a:rPr>
              <a:t>ADI:</a:t>
            </a:r>
            <a:r>
              <a:rPr dirty="0" sz="3450" spc="-3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50" spc="-35" b="1">
                <a:solidFill>
                  <a:srgbClr val="FFFFFF"/>
                </a:solidFill>
                <a:latin typeface="Tahoma"/>
                <a:cs typeface="Tahoma"/>
              </a:rPr>
              <a:t>TOGG</a:t>
            </a:r>
            <a:r>
              <a:rPr dirty="0" sz="3450" spc="-3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50" spc="-20" b="1">
                <a:solidFill>
                  <a:srgbClr val="FFFFFF"/>
                </a:solidFill>
                <a:latin typeface="Tahoma"/>
                <a:cs typeface="Tahoma"/>
              </a:rPr>
              <a:t>TEAM</a:t>
            </a:r>
            <a:endParaRPr sz="3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65"/>
              </a:spcBef>
            </a:pPr>
            <a:r>
              <a:rPr dirty="0" sz="3450" spc="-145" b="1">
                <a:solidFill>
                  <a:srgbClr val="FFFFFF"/>
                </a:solidFill>
                <a:latin typeface="Tahoma"/>
                <a:cs typeface="Tahoma"/>
              </a:rPr>
              <a:t>TAKIM</a:t>
            </a:r>
            <a:r>
              <a:rPr dirty="0" sz="3450" spc="-3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50" spc="-395" b="1">
                <a:solidFill>
                  <a:srgbClr val="FFFFFF"/>
                </a:solidFill>
                <a:latin typeface="Tahoma"/>
                <a:cs typeface="Tahoma"/>
              </a:rPr>
              <a:t>ID:</a:t>
            </a:r>
            <a:r>
              <a:rPr dirty="0" sz="3450" spc="-3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50" spc="-10" b="1">
                <a:solidFill>
                  <a:srgbClr val="FFFFFF"/>
                </a:solidFill>
                <a:latin typeface="Tahoma"/>
                <a:cs typeface="Tahoma"/>
              </a:rPr>
              <a:t>431764</a:t>
            </a:r>
            <a:endParaRPr sz="3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60"/>
              </a:spcBef>
            </a:pPr>
            <a:r>
              <a:rPr dirty="0" sz="3450" spc="-105" b="1">
                <a:solidFill>
                  <a:srgbClr val="FFFFFF"/>
                </a:solidFill>
                <a:latin typeface="Tahoma"/>
                <a:cs typeface="Tahoma"/>
              </a:rPr>
              <a:t>BAŞVURU</a:t>
            </a:r>
            <a:r>
              <a:rPr dirty="0" sz="3450" spc="-3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50" spc="-400" b="1">
                <a:solidFill>
                  <a:srgbClr val="FFFFFF"/>
                </a:solidFill>
                <a:latin typeface="Tahoma"/>
                <a:cs typeface="Tahoma"/>
              </a:rPr>
              <a:t>ID:</a:t>
            </a:r>
            <a:r>
              <a:rPr dirty="0" sz="3450" spc="-3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50" spc="-10" b="1">
                <a:solidFill>
                  <a:srgbClr val="FFFFFF"/>
                </a:solidFill>
                <a:latin typeface="Tahoma"/>
                <a:cs typeface="Tahoma"/>
              </a:rPr>
              <a:t>1879036</a:t>
            </a:r>
            <a:endParaRPr sz="3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80098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TEŞEKKÜRLER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8640" y="1434083"/>
            <a:ext cx="9515856" cy="639927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34218" y="2738373"/>
            <a:ext cx="575691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93775" marR="5080" indent="-981710">
              <a:lnSpc>
                <a:spcPct val="150000"/>
              </a:lnSpc>
              <a:spcBef>
                <a:spcPts val="100"/>
              </a:spcBef>
            </a:pPr>
            <a:r>
              <a:rPr dirty="0" sz="3600" spc="220" b="1">
                <a:solidFill>
                  <a:srgbClr val="DE2122"/>
                </a:solidFill>
                <a:latin typeface="Verdana"/>
                <a:cs typeface="Verdana"/>
              </a:rPr>
              <a:t>Çevre</a:t>
            </a:r>
            <a:r>
              <a:rPr dirty="0" sz="3600" spc="-70" b="1">
                <a:solidFill>
                  <a:srgbClr val="DE2122"/>
                </a:solidFill>
                <a:latin typeface="Verdana"/>
                <a:cs typeface="Verdana"/>
              </a:rPr>
              <a:t> </a:t>
            </a:r>
            <a:r>
              <a:rPr dirty="0" sz="3600" spc="110" b="1">
                <a:solidFill>
                  <a:srgbClr val="DE2122"/>
                </a:solidFill>
                <a:latin typeface="Verdana"/>
                <a:cs typeface="Verdana"/>
              </a:rPr>
              <a:t>ve</a:t>
            </a:r>
            <a:r>
              <a:rPr dirty="0" sz="3600" spc="-690" b="1">
                <a:solidFill>
                  <a:srgbClr val="DE2122"/>
                </a:solidFill>
                <a:latin typeface="Verdana"/>
                <a:cs typeface="Verdana"/>
              </a:rPr>
              <a:t> </a:t>
            </a:r>
            <a:r>
              <a:rPr dirty="0" sz="3600" spc="275" b="1">
                <a:solidFill>
                  <a:srgbClr val="DE2122"/>
                </a:solidFill>
                <a:latin typeface="Verdana"/>
                <a:cs typeface="Verdana"/>
              </a:rPr>
              <a:t>Yakıt</a:t>
            </a:r>
            <a:r>
              <a:rPr dirty="0" sz="3600" spc="-65" b="1">
                <a:solidFill>
                  <a:srgbClr val="DE2122"/>
                </a:solidFill>
                <a:latin typeface="Verdana"/>
                <a:cs typeface="Verdana"/>
              </a:rPr>
              <a:t> </a:t>
            </a:r>
            <a:r>
              <a:rPr dirty="0" sz="3600" spc="195" b="1">
                <a:solidFill>
                  <a:srgbClr val="DE2122"/>
                </a:solidFill>
                <a:latin typeface="Verdana"/>
                <a:cs typeface="Verdana"/>
              </a:rPr>
              <a:t>Dostu </a:t>
            </a:r>
            <a:r>
              <a:rPr dirty="0" sz="3600" spc="265" b="1">
                <a:solidFill>
                  <a:srgbClr val="DE2122"/>
                </a:solidFill>
                <a:latin typeface="Verdana"/>
                <a:cs typeface="Verdana"/>
              </a:rPr>
              <a:t>TURKAIRBUS</a:t>
            </a:r>
            <a:endParaRPr sz="3600">
              <a:latin typeface="Verdana"/>
              <a:cs typeface="Verdana"/>
            </a:endParaRPr>
          </a:p>
          <a:p>
            <a:pPr algn="ctr" marL="152400">
              <a:lnSpc>
                <a:spcPct val="100000"/>
              </a:lnSpc>
              <a:spcBef>
                <a:spcPts val="2160"/>
              </a:spcBef>
            </a:pPr>
            <a:r>
              <a:rPr dirty="0" sz="3600" spc="185" b="1">
                <a:solidFill>
                  <a:srgbClr val="DE2122"/>
                </a:solidFill>
                <a:latin typeface="Verdana"/>
                <a:cs typeface="Verdana"/>
              </a:rPr>
              <a:t>Havalarda…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155" y="5573267"/>
            <a:ext cx="8715756" cy="3125724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2848970" y="9349333"/>
            <a:ext cx="1186815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0"/>
              </a:lnSpc>
            </a:pPr>
            <a:r>
              <a:rPr dirty="0" sz="1800" spc="-85">
                <a:solidFill>
                  <a:srgbClr val="1A426A"/>
                </a:solidFill>
                <a:latin typeface="Trebuchet MS"/>
                <a:cs typeface="Trebuchet MS"/>
              </a:rPr>
              <a:t>TURKAIRBUS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431764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1879036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17854930" y="9684274"/>
            <a:ext cx="246379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595"/>
              </a:lnSpc>
            </a:pPr>
            <a:r>
              <a:rPr dirty="0" sz="3400" spc="-50">
                <a:solidFill>
                  <a:srgbClr val="1A426A"/>
                </a:solidFill>
                <a:latin typeface="Trebuchet MS"/>
                <a:cs typeface="Trebuchet MS"/>
              </a:rPr>
              <a:t>9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11479" y="9818082"/>
            <a:ext cx="20161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00"/>
              </a:lnSpc>
            </a:pPr>
            <a:r>
              <a:rPr dirty="0" sz="2100" spc="-150">
                <a:solidFill>
                  <a:srgbClr val="1A426A"/>
                </a:solidFill>
                <a:latin typeface="Trebuchet MS"/>
                <a:cs typeface="Trebuchet MS"/>
                <a:hlinkClick r:id="rId4"/>
              </a:rPr>
              <a:t>www.teknofest.org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239135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KAYNAKÇA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05889" y="2100198"/>
            <a:ext cx="123767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7100" marR="5080" indent="-9150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Arslan,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E.,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Solak,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(2019).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Türkiye’de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yenilenebilir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tüketiminin </a:t>
            </a:r>
            <a:r>
              <a:rPr dirty="0" sz="1800">
                <a:latin typeface="Calibri"/>
                <a:cs typeface="Calibri"/>
              </a:rPr>
              <a:t>ithalat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üzerindeki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etkisi.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OPUS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International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Journal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Society Researches,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10(17),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1380-1407.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05889" y="2923413"/>
            <a:ext cx="112172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Bayraktar,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A.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(2023).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Türkiye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enerjide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dışa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bağımlılık.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https://www.bloomberght.com/bakan-bayraktar-2022-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de-enerjide-disabagimlilik-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yuzde-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67-8-e-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dustu-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2344469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05889" y="3746372"/>
            <a:ext cx="8911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Derebey,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İ.,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Uçaklar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kadar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yakıyor?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Yolcu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uçağının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deposu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kaç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paraya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fullenir?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ShiftDelete.net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05889" y="4295013"/>
            <a:ext cx="1183005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7100" marR="5080" indent="-9150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Öksüztepe,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E.,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Yapan,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M.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(2024).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Elektrik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gücünün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daha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yaygın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kullanıldığı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uçaklar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için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beş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fazlı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sabit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mıknatıslı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senkron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starter generatörün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kontrolü.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Gazi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Üniversitesi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Mühendislik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Mimarlık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Fakültesi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Dergisi,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39(3),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1983-1998.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https://doi.org/10.17341/gazimmfd.1225247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05889" y="5392673"/>
            <a:ext cx="11066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Storer, </a:t>
            </a:r>
            <a:r>
              <a:rPr dirty="0" sz="1800">
                <a:latin typeface="Calibri"/>
                <a:cs typeface="Calibri"/>
              </a:rPr>
              <a:t>J.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H.,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Flight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Birds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(1948). </a:t>
            </a:r>
            <a:r>
              <a:rPr dirty="0" sz="1800" spc="-25">
                <a:latin typeface="Calibri"/>
                <a:cs typeface="Calibri"/>
              </a:rPr>
              <a:t>Wıeselsberger,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zeıtschrıft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fur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flugtechnıkund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motorluftschıffahrt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5: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225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(1914).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7108423" y="1592580"/>
            <a:ext cx="803275" cy="7423784"/>
            <a:chOff x="17108423" y="1592580"/>
            <a:chExt cx="803275" cy="7423784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8423" y="1592580"/>
              <a:ext cx="368807" cy="36880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15331" y="1592580"/>
              <a:ext cx="368807" cy="36880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7700497" y="1962150"/>
              <a:ext cx="18415" cy="6673850"/>
            </a:xfrm>
            <a:custGeom>
              <a:avLst/>
              <a:gdLst/>
              <a:ahLst/>
              <a:cxnLst/>
              <a:rect l="l" t="t" r="r" b="b"/>
              <a:pathLst>
                <a:path w="18415" h="6673850">
                  <a:moveTo>
                    <a:pt x="18288" y="667359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15331" y="2247900"/>
              <a:ext cx="368807" cy="36880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02199" y="2334768"/>
              <a:ext cx="195071" cy="19507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15331" y="3218687"/>
              <a:ext cx="368807" cy="37033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15331" y="4049268"/>
              <a:ext cx="368807" cy="37033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15331" y="4856988"/>
              <a:ext cx="368807" cy="37033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15331" y="5670803"/>
              <a:ext cx="368807" cy="37033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33619" y="6496812"/>
              <a:ext cx="370332" cy="37033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33619" y="7219188"/>
              <a:ext cx="370332" cy="36880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33619" y="8013191"/>
              <a:ext cx="370332" cy="36880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22011" y="7324344"/>
              <a:ext cx="193548" cy="19354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33619" y="8622791"/>
              <a:ext cx="377951" cy="393191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15387955" y="4071620"/>
            <a:ext cx="20802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r>
              <a:rPr dirty="0" sz="1600" spc="-11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70" b="1">
                <a:solidFill>
                  <a:srgbClr val="1C4B60"/>
                </a:solidFill>
                <a:latin typeface="Tahoma"/>
                <a:cs typeface="Tahoma"/>
              </a:rPr>
              <a:t>Ürettiği</a:t>
            </a:r>
            <a:r>
              <a:rPr dirty="0" sz="1600" spc="-10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Sorun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660494" y="4901311"/>
            <a:ext cx="7054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5576550" y="3264153"/>
            <a:ext cx="189801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solidFill>
                  <a:srgbClr val="1C4B60"/>
                </a:solidFill>
                <a:latin typeface="Tahoma"/>
                <a:cs typeface="Tahoma"/>
              </a:rPr>
              <a:t>Konu</a:t>
            </a:r>
            <a:r>
              <a:rPr dirty="0" sz="1600" spc="-15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Kapsam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Özeti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6044798" y="2350389"/>
            <a:ext cx="1449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Takım</a:t>
            </a:r>
            <a:r>
              <a:rPr dirty="0" sz="1600" spc="-15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Tanıtımı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7602200" y="3313176"/>
            <a:ext cx="222885" cy="4973320"/>
            <a:chOff x="17602200" y="3313176"/>
            <a:chExt cx="222885" cy="4973320"/>
          </a:xfrm>
        </p:grpSpPr>
        <p:pic>
          <p:nvPicPr>
            <p:cNvPr id="28" name="object 2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11344" y="3313176"/>
              <a:ext cx="195071" cy="19354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02200" y="4137660"/>
              <a:ext cx="195071" cy="19507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02200" y="4953000"/>
              <a:ext cx="195071" cy="19354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11344" y="5759196"/>
              <a:ext cx="195071" cy="19354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11344" y="6583679"/>
              <a:ext cx="195071" cy="19507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29632" y="8092440"/>
              <a:ext cx="195071" cy="193548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15519654" y="5680912"/>
            <a:ext cx="1992630" cy="3250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1493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Yöntem</a:t>
            </a:r>
            <a:endParaRPr sz="1600">
              <a:latin typeface="Tahoma"/>
              <a:cs typeface="Tahoma"/>
            </a:endParaRPr>
          </a:p>
          <a:p>
            <a:pPr marL="883285" marR="36830" indent="-242570">
              <a:lnSpc>
                <a:spcPct val="312100"/>
              </a:lnSpc>
              <a:spcBef>
                <a:spcPts val="330"/>
              </a:spcBef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Swot</a:t>
            </a:r>
            <a:r>
              <a:rPr dirty="0" sz="1600" spc="-13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Analizi </a:t>
            </a:r>
            <a:r>
              <a:rPr dirty="0" sz="1600" spc="-40" b="1">
                <a:solidFill>
                  <a:srgbClr val="1C4B60"/>
                </a:solidFill>
                <a:latin typeface="Tahoma"/>
                <a:cs typeface="Tahoma"/>
              </a:rPr>
              <a:t>Hedef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Kitle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600">
              <a:latin typeface="Tahoma"/>
              <a:cs typeface="Tahoma"/>
            </a:endParaRPr>
          </a:p>
          <a:p>
            <a:pPr marL="745490" marR="5080" indent="-733425">
              <a:lnSpc>
                <a:spcPct val="114399"/>
              </a:lnSpc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İnovasyon</a:t>
            </a:r>
            <a:r>
              <a:rPr dirty="0" sz="1600" spc="-16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40" b="1">
                <a:solidFill>
                  <a:srgbClr val="1C4B60"/>
                </a:solidFill>
                <a:latin typeface="Tahoma"/>
                <a:cs typeface="Tahoma"/>
              </a:rPr>
              <a:t>ve</a:t>
            </a:r>
            <a:r>
              <a:rPr dirty="0" sz="1600" spc="-114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Yerlilik </a:t>
            </a:r>
            <a:r>
              <a:rPr dirty="0" sz="1600" spc="-20" b="1">
                <a:solidFill>
                  <a:srgbClr val="1C4B60"/>
                </a:solidFill>
                <a:latin typeface="Tahoma"/>
                <a:cs typeface="Tahoma"/>
              </a:rPr>
              <a:t>Yönü</a:t>
            </a:r>
            <a:endParaRPr sz="1600">
              <a:latin typeface="Tahoma"/>
              <a:cs typeface="Tahoma"/>
            </a:endParaRPr>
          </a:p>
          <a:p>
            <a:pPr algn="r" marR="90805">
              <a:lnSpc>
                <a:spcPct val="100000"/>
              </a:lnSpc>
              <a:spcBef>
                <a:spcPts val="1830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Kaynakça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36" name="object 36" descr=""/>
          <p:cNvSpPr txBox="1"/>
          <p:nvPr/>
        </p:nvSpPr>
        <p:spPr>
          <a:xfrm>
            <a:off x="12848970" y="9349333"/>
            <a:ext cx="1186815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0"/>
              </a:lnSpc>
            </a:pPr>
            <a:r>
              <a:rPr dirty="0" sz="1800" spc="-85">
                <a:solidFill>
                  <a:srgbClr val="1A426A"/>
                </a:solidFill>
                <a:latin typeface="Trebuchet MS"/>
                <a:cs typeface="Trebuchet MS"/>
              </a:rPr>
              <a:t>TURKAIRBUS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431764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1879036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38" name="object 38" descr=""/>
          <p:cNvSpPr txBox="1"/>
          <p:nvPr/>
        </p:nvSpPr>
        <p:spPr>
          <a:xfrm>
            <a:off x="17734914" y="9633068"/>
            <a:ext cx="35115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595"/>
              </a:lnSpc>
            </a:pPr>
            <a:r>
              <a:rPr dirty="0" sz="3400" spc="-540">
                <a:solidFill>
                  <a:srgbClr val="17375E"/>
                </a:solidFill>
                <a:latin typeface="Trebuchet MS"/>
                <a:cs typeface="Trebuchet MS"/>
              </a:rPr>
              <a:t>10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77646" y="9818082"/>
            <a:ext cx="20161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00"/>
              </a:lnSpc>
            </a:pPr>
            <a:r>
              <a:rPr dirty="0" sz="2100" spc="-150">
                <a:solidFill>
                  <a:srgbClr val="1A426A"/>
                </a:solidFill>
                <a:latin typeface="Trebuchet MS"/>
                <a:cs typeface="Trebuchet MS"/>
                <a:hlinkClick r:id="rId9"/>
              </a:rPr>
              <a:t>www.teknofest.org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5447" y="0"/>
            <a:ext cx="17445990" cy="1560830"/>
            <a:chOff x="155447" y="0"/>
            <a:chExt cx="17445990" cy="1560830"/>
          </a:xfrm>
        </p:grpSpPr>
        <p:sp>
          <p:nvSpPr>
            <p:cNvPr id="3" name="object 3" descr=""/>
            <p:cNvSpPr/>
            <p:nvPr/>
          </p:nvSpPr>
          <p:spPr>
            <a:xfrm>
              <a:off x="621029" y="1349502"/>
              <a:ext cx="16980535" cy="0"/>
            </a:xfrm>
            <a:custGeom>
              <a:avLst/>
              <a:gdLst/>
              <a:ahLst/>
              <a:cxnLst/>
              <a:rect l="l" t="t" r="r" b="b"/>
              <a:pathLst>
                <a:path w="16980535" h="0">
                  <a:moveTo>
                    <a:pt x="0" y="0"/>
                  </a:moveTo>
                  <a:lnTo>
                    <a:pt x="16980408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7" y="0"/>
              <a:ext cx="1746504" cy="1560576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27655" y="9324975"/>
            <a:ext cx="2105405" cy="8662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24147" y="153923"/>
            <a:ext cx="1176528" cy="100603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9972" y="9424416"/>
            <a:ext cx="419100" cy="4191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480" y="9424416"/>
            <a:ext cx="419100" cy="4191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10383" y="9424416"/>
            <a:ext cx="419100" cy="419100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804416" y="9424416"/>
            <a:ext cx="421005" cy="419100"/>
            <a:chOff x="1804416" y="9424416"/>
            <a:chExt cx="421005" cy="41910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1388" y="9520428"/>
              <a:ext cx="106680" cy="2270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4416" y="9424416"/>
              <a:ext cx="420624" cy="419100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1883664" y="9204959"/>
            <a:ext cx="14790419" cy="1082040"/>
            <a:chOff x="1883664" y="9204959"/>
            <a:chExt cx="14790419" cy="1082040"/>
          </a:xfrm>
        </p:grpSpPr>
        <p:sp>
          <p:nvSpPr>
            <p:cNvPr id="14" name="object 14" descr=""/>
            <p:cNvSpPr/>
            <p:nvPr/>
          </p:nvSpPr>
          <p:spPr>
            <a:xfrm>
              <a:off x="11117580" y="9254489"/>
              <a:ext cx="38100" cy="1032510"/>
            </a:xfrm>
            <a:custGeom>
              <a:avLst/>
              <a:gdLst/>
              <a:ahLst/>
              <a:cxnLst/>
              <a:rect l="l" t="t" r="r" b="b"/>
              <a:pathLst>
                <a:path w="38100" h="1032509">
                  <a:moveTo>
                    <a:pt x="38100" y="0"/>
                  </a:moveTo>
                  <a:lnTo>
                    <a:pt x="0" y="0"/>
                  </a:lnTo>
                  <a:lnTo>
                    <a:pt x="0" y="1032509"/>
                  </a:lnTo>
                  <a:lnTo>
                    <a:pt x="38100" y="103250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44B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902714" y="9224009"/>
              <a:ext cx="14752319" cy="33655"/>
            </a:xfrm>
            <a:custGeom>
              <a:avLst/>
              <a:gdLst/>
              <a:ahLst/>
              <a:cxnLst/>
              <a:rect l="l" t="t" r="r" b="b"/>
              <a:pathLst>
                <a:path w="14752319" h="33654">
                  <a:moveTo>
                    <a:pt x="0" y="0"/>
                  </a:moveTo>
                  <a:lnTo>
                    <a:pt x="14752320" y="33528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984872" y="236347"/>
            <a:ext cx="5295900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TAKIM</a:t>
            </a:r>
            <a:r>
              <a:rPr dirty="0" spc="-330"/>
              <a:t> </a:t>
            </a:r>
            <a:r>
              <a:rPr dirty="0" spc="-290"/>
              <a:t>TANITIMI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17953101" y="9622028"/>
            <a:ext cx="140970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944">
                <a:solidFill>
                  <a:srgbClr val="1A426A"/>
                </a:solidFill>
                <a:latin typeface="Trebuchet MS"/>
                <a:cs typeface="Trebuchet MS"/>
              </a:rPr>
              <a:t>1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381993" y="9315094"/>
            <a:ext cx="1202055" cy="58547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dirty="0" sz="2000" spc="-50">
                <a:solidFill>
                  <a:srgbClr val="1A426A"/>
                </a:solidFill>
                <a:latin typeface="Trebuchet MS"/>
                <a:cs typeface="Trebuchet MS"/>
              </a:rPr>
              <a:t>TAKIM</a:t>
            </a:r>
            <a:r>
              <a:rPr dirty="0" sz="2000" spc="-10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55">
                <a:solidFill>
                  <a:srgbClr val="1A426A"/>
                </a:solidFill>
                <a:latin typeface="Trebuchet MS"/>
                <a:cs typeface="Trebuchet MS"/>
              </a:rPr>
              <a:t>ADI: </a:t>
            </a:r>
            <a:r>
              <a:rPr dirty="0" sz="2000" spc="-45">
                <a:solidFill>
                  <a:srgbClr val="1A426A"/>
                </a:solidFill>
                <a:latin typeface="Trebuchet MS"/>
                <a:cs typeface="Trebuchet MS"/>
              </a:rPr>
              <a:t>TAKIM</a:t>
            </a:r>
            <a:r>
              <a:rPr dirty="0" sz="2000" spc="-12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25">
                <a:solidFill>
                  <a:srgbClr val="1A426A"/>
                </a:solidFill>
                <a:latin typeface="Trebuchet MS"/>
                <a:cs typeface="Trebuchet MS"/>
              </a:rPr>
              <a:t>ID: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886961" y="9526625"/>
            <a:ext cx="60890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5">
                <a:solidFill>
                  <a:srgbClr val="1A426A"/>
                </a:solidFill>
                <a:latin typeface="Trebuchet MS"/>
                <a:cs typeface="Trebuchet MS"/>
              </a:rPr>
              <a:t>2024</a:t>
            </a:r>
            <a:r>
              <a:rPr dirty="0" sz="2000" spc="-9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00">
                <a:solidFill>
                  <a:srgbClr val="1A426A"/>
                </a:solidFill>
                <a:latin typeface="Trebuchet MS"/>
                <a:cs typeface="Trebuchet MS"/>
              </a:rPr>
              <a:t>TEKNOFEST</a:t>
            </a:r>
            <a:r>
              <a:rPr dirty="0" sz="2000" spc="-12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75">
                <a:solidFill>
                  <a:srgbClr val="1A426A"/>
                </a:solidFill>
                <a:latin typeface="Trebuchet MS"/>
                <a:cs typeface="Trebuchet MS"/>
              </a:rPr>
              <a:t>AKILLI</a:t>
            </a:r>
            <a:r>
              <a:rPr dirty="0" sz="2000" spc="-10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1A426A"/>
                </a:solidFill>
                <a:latin typeface="Trebuchet MS"/>
                <a:cs typeface="Trebuchet MS"/>
              </a:rPr>
              <a:t>ULAŞIM</a:t>
            </a:r>
            <a:r>
              <a:rPr dirty="0" sz="2000" spc="-110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1A426A"/>
                </a:solidFill>
                <a:latin typeface="Trebuchet MS"/>
                <a:cs typeface="Trebuchet MS"/>
              </a:rPr>
              <a:t>YARIŞMASI</a:t>
            </a:r>
            <a:r>
              <a:rPr dirty="0" sz="2000" spc="-114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45">
                <a:solidFill>
                  <a:srgbClr val="1A426A"/>
                </a:solidFill>
                <a:latin typeface="Trebuchet MS"/>
                <a:cs typeface="Trebuchet MS"/>
              </a:rPr>
              <a:t>PROJE</a:t>
            </a:r>
            <a:r>
              <a:rPr dirty="0" sz="2000" spc="-110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1A426A"/>
                </a:solidFill>
                <a:latin typeface="Trebuchet MS"/>
                <a:cs typeface="Trebuchet MS"/>
              </a:rPr>
              <a:t>SUNUM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7108423" y="1592580"/>
            <a:ext cx="795655" cy="7419340"/>
            <a:chOff x="17108423" y="1592580"/>
            <a:chExt cx="795655" cy="7419340"/>
          </a:xfrm>
        </p:grpSpPr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37379" y="8641080"/>
              <a:ext cx="370332" cy="36880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3619" y="8641080"/>
              <a:ext cx="370332" cy="37033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8423" y="1592580"/>
              <a:ext cx="368807" cy="36880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15331" y="1592580"/>
              <a:ext cx="368807" cy="36880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7700497" y="1962150"/>
              <a:ext cx="18415" cy="6673850"/>
            </a:xfrm>
            <a:custGeom>
              <a:avLst/>
              <a:gdLst/>
              <a:ahLst/>
              <a:cxnLst/>
              <a:rect l="l" t="t" r="r" b="b"/>
              <a:pathLst>
                <a:path w="18415" h="6673850">
                  <a:moveTo>
                    <a:pt x="18288" y="667359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2247900"/>
              <a:ext cx="368807" cy="36880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3218687"/>
              <a:ext cx="368807" cy="37033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4049268"/>
              <a:ext cx="368807" cy="37033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4856988"/>
              <a:ext cx="368807" cy="37033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5670803"/>
              <a:ext cx="368807" cy="37033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33619" y="6496812"/>
              <a:ext cx="370332" cy="37033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33619" y="7219188"/>
              <a:ext cx="370332" cy="36880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33619" y="8013191"/>
              <a:ext cx="370332" cy="36880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22011" y="8100060"/>
              <a:ext cx="193548" cy="195071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15387955" y="4071620"/>
            <a:ext cx="20802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r>
              <a:rPr dirty="0" sz="1600" spc="-11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70" b="1">
                <a:solidFill>
                  <a:srgbClr val="1C4B60"/>
                </a:solidFill>
                <a:latin typeface="Tahoma"/>
                <a:cs typeface="Tahoma"/>
              </a:rPr>
              <a:t>Ürettiği</a:t>
            </a:r>
            <a:r>
              <a:rPr dirty="0" sz="1600" spc="-10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Sorun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6660494" y="4901311"/>
            <a:ext cx="7054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6623918" y="5680912"/>
            <a:ext cx="7785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Yöntem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5519654" y="6484111"/>
            <a:ext cx="1991995" cy="19710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41350">
              <a:lnSpc>
                <a:spcPct val="100000"/>
              </a:lnSpc>
              <a:spcBef>
                <a:spcPts val="95"/>
              </a:spcBef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Swot</a:t>
            </a:r>
            <a:r>
              <a:rPr dirty="0" sz="1600" spc="-13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Analizi</a:t>
            </a:r>
            <a:endParaRPr sz="1600">
              <a:latin typeface="Tahoma"/>
              <a:cs typeface="Tahoma"/>
            </a:endParaRPr>
          </a:p>
          <a:p>
            <a:pPr marL="12700" marR="5080" indent="870585">
              <a:lnSpc>
                <a:spcPct val="271600"/>
              </a:lnSpc>
              <a:spcBef>
                <a:spcPts val="780"/>
              </a:spcBef>
            </a:pPr>
            <a:r>
              <a:rPr dirty="0" sz="1600" spc="-40" b="1">
                <a:solidFill>
                  <a:srgbClr val="1C4B60"/>
                </a:solidFill>
                <a:latin typeface="Tahoma"/>
                <a:cs typeface="Tahoma"/>
              </a:rPr>
              <a:t>Hedef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Kitle </a:t>
            </a: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İnovasyon</a:t>
            </a:r>
            <a:r>
              <a:rPr dirty="0" sz="1600" spc="-17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ve</a:t>
            </a:r>
            <a:r>
              <a:rPr dirty="0" sz="1600" spc="-12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Yerlilik</a:t>
            </a:r>
            <a:endParaRPr sz="1600">
              <a:latin typeface="Tahoma"/>
              <a:cs typeface="Tahoma"/>
            </a:endParaRPr>
          </a:p>
          <a:p>
            <a:pPr marL="745490">
              <a:lnSpc>
                <a:spcPct val="100000"/>
              </a:lnSpc>
              <a:spcBef>
                <a:spcPts val="275"/>
              </a:spcBef>
            </a:pPr>
            <a:r>
              <a:rPr dirty="0" sz="1600" spc="-20" b="1">
                <a:solidFill>
                  <a:srgbClr val="1C4B60"/>
                </a:solidFill>
                <a:latin typeface="Tahoma"/>
                <a:cs typeface="Tahoma"/>
              </a:rPr>
              <a:t>Yönü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5576550" y="3264153"/>
            <a:ext cx="189801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solidFill>
                  <a:srgbClr val="1C4B60"/>
                </a:solidFill>
                <a:latin typeface="Tahoma"/>
                <a:cs typeface="Tahoma"/>
              </a:rPr>
              <a:t>Konu</a:t>
            </a:r>
            <a:r>
              <a:rPr dirty="0" sz="1600" spc="-15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Kapsam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Özeti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6004539" y="2366517"/>
            <a:ext cx="1449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Takım</a:t>
            </a:r>
            <a:r>
              <a:rPr dirty="0" sz="1600" spc="-14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Tanıtımı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7602200" y="3300984"/>
            <a:ext cx="204470" cy="4198620"/>
            <a:chOff x="17602200" y="3300984"/>
            <a:chExt cx="204470" cy="4198620"/>
          </a:xfrm>
        </p:grpSpPr>
        <p:pic>
          <p:nvPicPr>
            <p:cNvPr id="42" name="object 4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4137660"/>
              <a:ext cx="195071" cy="19507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4945380"/>
              <a:ext cx="195071" cy="193548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02200" y="5750052"/>
              <a:ext cx="195071" cy="19507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6583680"/>
              <a:ext cx="195071" cy="19507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7304532"/>
              <a:ext cx="195071" cy="19507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02200" y="3300984"/>
              <a:ext cx="195071" cy="195072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9130276" y="4683203"/>
            <a:ext cx="3673475" cy="1419225"/>
            <a:chOff x="9130276" y="4683203"/>
            <a:chExt cx="3673475" cy="1419225"/>
          </a:xfrm>
        </p:grpSpPr>
        <p:pic>
          <p:nvPicPr>
            <p:cNvPr id="49" name="object 4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30276" y="4683203"/>
              <a:ext cx="3672855" cy="141894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68384" y="4701539"/>
              <a:ext cx="3601212" cy="1347215"/>
            </a:xfrm>
            <a:prstGeom prst="rect">
              <a:avLst/>
            </a:prstGeom>
          </p:spPr>
        </p:pic>
      </p:grpSp>
      <p:sp>
        <p:nvSpPr>
          <p:cNvPr id="51" name="object 51" descr=""/>
          <p:cNvSpPr txBox="1"/>
          <p:nvPr/>
        </p:nvSpPr>
        <p:spPr>
          <a:xfrm>
            <a:off x="9168383" y="4701540"/>
            <a:ext cx="3601720" cy="134747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wrap="square" lIns="0" tIns="146685" rIns="0" bIns="0" rtlCol="0" vert="horz">
            <a:spAutoFit/>
          </a:bodyPr>
          <a:lstStyle/>
          <a:p>
            <a:pPr algn="ctr" marL="1939289" marR="484505">
              <a:lnSpc>
                <a:spcPct val="100000"/>
              </a:lnSpc>
              <a:spcBef>
                <a:spcPts val="1155"/>
              </a:spcBef>
            </a:pPr>
            <a:r>
              <a:rPr dirty="0" sz="1800" spc="-10" b="1">
                <a:solidFill>
                  <a:srgbClr val="1A426A"/>
                </a:solidFill>
                <a:latin typeface="Calibri"/>
                <a:cs typeface="Calibri"/>
              </a:rPr>
              <a:t>Muhammed BÜKÜN</a:t>
            </a:r>
            <a:endParaRPr sz="1800">
              <a:latin typeface="Calibri"/>
              <a:cs typeface="Calibri"/>
            </a:endParaRPr>
          </a:p>
          <a:p>
            <a:pPr algn="ctr" marL="1771650" marR="316865">
              <a:lnSpc>
                <a:spcPct val="100000"/>
              </a:lnSpc>
            </a:pPr>
            <a:r>
              <a:rPr dirty="0" sz="1800" spc="-20" b="1">
                <a:solidFill>
                  <a:srgbClr val="1A426A"/>
                </a:solidFill>
                <a:latin typeface="Calibri"/>
                <a:cs typeface="Calibri"/>
              </a:rPr>
              <a:t>Tasarım</a:t>
            </a:r>
            <a:r>
              <a:rPr dirty="0" sz="1800" spc="-40" b="1">
                <a:solidFill>
                  <a:srgbClr val="1A426A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A426A"/>
                </a:solidFill>
                <a:latin typeface="Calibri"/>
                <a:cs typeface="Calibri"/>
              </a:rPr>
              <a:t>Uzmanı 6.Sınıf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688827" y="2395713"/>
            <a:ext cx="3659902" cy="1415063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8245856" y="2566543"/>
            <a:ext cx="1869439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02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A426A"/>
                </a:solidFill>
                <a:latin typeface="Calibri"/>
                <a:cs typeface="Calibri"/>
              </a:rPr>
              <a:t>Mine</a:t>
            </a:r>
            <a:r>
              <a:rPr dirty="0" sz="1800" spc="-20" b="1">
                <a:solidFill>
                  <a:srgbClr val="1A426A"/>
                </a:solidFill>
                <a:latin typeface="Calibri"/>
                <a:cs typeface="Calibri"/>
              </a:rPr>
              <a:t> CAMCI Takım</a:t>
            </a:r>
            <a:r>
              <a:rPr dirty="0" sz="1800" spc="-70" b="1">
                <a:solidFill>
                  <a:srgbClr val="1A426A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A426A"/>
                </a:solidFill>
                <a:latin typeface="Calibri"/>
                <a:cs typeface="Calibri"/>
              </a:rPr>
              <a:t>Danışmanı </a:t>
            </a:r>
            <a:r>
              <a:rPr dirty="0" sz="1800" b="1">
                <a:solidFill>
                  <a:srgbClr val="1A426A"/>
                </a:solidFill>
                <a:latin typeface="Calibri"/>
                <a:cs typeface="Calibri"/>
              </a:rPr>
              <a:t>Bilişim</a:t>
            </a:r>
            <a:r>
              <a:rPr dirty="0" sz="1800" spc="-60" b="1">
                <a:solidFill>
                  <a:srgbClr val="1A426A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A426A"/>
                </a:solidFill>
                <a:latin typeface="Calibri"/>
                <a:cs typeface="Calibri"/>
              </a:rPr>
              <a:t>Teknolojileri</a:t>
            </a:r>
            <a:endParaRPr sz="1800">
              <a:latin typeface="Calibri"/>
              <a:cs typeface="Calibri"/>
            </a:endParaRPr>
          </a:p>
          <a:p>
            <a:pPr marL="426720">
              <a:lnSpc>
                <a:spcPct val="100000"/>
              </a:lnSpc>
            </a:pPr>
            <a:r>
              <a:rPr dirty="0" sz="1800" spc="-10" b="1">
                <a:solidFill>
                  <a:srgbClr val="1A426A"/>
                </a:solidFill>
                <a:latin typeface="Calibri"/>
                <a:cs typeface="Calibri"/>
              </a:rPr>
              <a:t>Öğretmeni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4288528" y="4683203"/>
            <a:ext cx="3673475" cy="1419225"/>
            <a:chOff x="4288528" y="4683203"/>
            <a:chExt cx="3673475" cy="1419225"/>
          </a:xfrm>
        </p:grpSpPr>
        <p:pic>
          <p:nvPicPr>
            <p:cNvPr id="55" name="object 5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8528" y="4683203"/>
              <a:ext cx="3672855" cy="141894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26636" y="4701539"/>
              <a:ext cx="3601212" cy="1347215"/>
            </a:xfrm>
            <a:prstGeom prst="rect">
              <a:avLst/>
            </a:prstGeom>
          </p:spPr>
        </p:pic>
      </p:grpSp>
      <p:sp>
        <p:nvSpPr>
          <p:cNvPr id="57" name="object 57" descr=""/>
          <p:cNvSpPr txBox="1"/>
          <p:nvPr/>
        </p:nvSpPr>
        <p:spPr>
          <a:xfrm>
            <a:off x="4326635" y="4701540"/>
            <a:ext cx="3601720" cy="134747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329690">
              <a:lnSpc>
                <a:spcPts val="2025"/>
              </a:lnSpc>
            </a:pPr>
            <a:r>
              <a:rPr dirty="0" sz="1800" b="1">
                <a:solidFill>
                  <a:srgbClr val="1A426A"/>
                </a:solidFill>
                <a:latin typeface="Calibri"/>
                <a:cs typeface="Calibri"/>
              </a:rPr>
              <a:t>Muhammed</a:t>
            </a:r>
            <a:r>
              <a:rPr dirty="0" sz="1800" spc="-45" b="1">
                <a:solidFill>
                  <a:srgbClr val="1A426A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1A426A"/>
                </a:solidFill>
                <a:latin typeface="Calibri"/>
                <a:cs typeface="Calibri"/>
              </a:rPr>
              <a:t>Muaz</a:t>
            </a:r>
            <a:endParaRPr sz="1800">
              <a:latin typeface="Calibri"/>
              <a:cs typeface="Calibri"/>
            </a:endParaRPr>
          </a:p>
          <a:p>
            <a:pPr algn="ctr" marL="1330960">
              <a:lnSpc>
                <a:spcPct val="100000"/>
              </a:lnSpc>
            </a:pPr>
            <a:r>
              <a:rPr dirty="0" sz="1800" spc="-10" b="1">
                <a:solidFill>
                  <a:srgbClr val="1A426A"/>
                </a:solidFill>
                <a:latin typeface="Calibri"/>
                <a:cs typeface="Calibri"/>
              </a:rPr>
              <a:t>KIZAN</a:t>
            </a:r>
            <a:endParaRPr sz="1800">
              <a:latin typeface="Calibri"/>
              <a:cs typeface="Calibri"/>
            </a:endParaRPr>
          </a:p>
          <a:p>
            <a:pPr algn="ctr" marL="1750695" marR="412750" indent="-1905">
              <a:lnSpc>
                <a:spcPct val="100000"/>
              </a:lnSpc>
            </a:pPr>
            <a:r>
              <a:rPr dirty="0" sz="1800" spc="-20" b="1">
                <a:solidFill>
                  <a:srgbClr val="1A426A"/>
                </a:solidFill>
                <a:latin typeface="Calibri"/>
                <a:cs typeface="Calibri"/>
              </a:rPr>
              <a:t>Takım</a:t>
            </a:r>
            <a:r>
              <a:rPr dirty="0" sz="1800" spc="-70" b="1">
                <a:solidFill>
                  <a:srgbClr val="1A426A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A426A"/>
                </a:solidFill>
                <a:latin typeface="Calibri"/>
                <a:cs typeface="Calibri"/>
              </a:rPr>
              <a:t>Kaptanı Yazılım</a:t>
            </a:r>
            <a:r>
              <a:rPr dirty="0" sz="1800" spc="-85" b="1">
                <a:solidFill>
                  <a:srgbClr val="1A426A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A426A"/>
                </a:solidFill>
                <a:latin typeface="Calibri"/>
                <a:cs typeface="Calibri"/>
              </a:rPr>
              <a:t>Uzmanı 6.Sınıf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4507991" y="2537460"/>
            <a:ext cx="6499225" cy="3388360"/>
            <a:chOff x="4507991" y="2537460"/>
            <a:chExt cx="6499225" cy="3388360"/>
          </a:xfrm>
        </p:grpSpPr>
        <p:pic>
          <p:nvPicPr>
            <p:cNvPr id="59" name="object 5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03719" y="2537460"/>
              <a:ext cx="1127759" cy="1051559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6089904" y="3749052"/>
              <a:ext cx="4917440" cy="952500"/>
            </a:xfrm>
            <a:custGeom>
              <a:avLst/>
              <a:gdLst/>
              <a:ahLst/>
              <a:cxnLst/>
              <a:rect l="l" t="t" r="r" b="b"/>
              <a:pathLst>
                <a:path w="4917440" h="952500">
                  <a:moveTo>
                    <a:pt x="4917059" y="876033"/>
                  </a:moveTo>
                  <a:lnTo>
                    <a:pt x="4885309" y="876033"/>
                  </a:lnTo>
                  <a:lnTo>
                    <a:pt x="4885309" y="482460"/>
                  </a:lnTo>
                  <a:lnTo>
                    <a:pt x="4885309" y="472554"/>
                  </a:lnTo>
                  <a:lnTo>
                    <a:pt x="4882388" y="469760"/>
                  </a:lnTo>
                  <a:lnTo>
                    <a:pt x="3097022" y="469760"/>
                  </a:lnTo>
                  <a:lnTo>
                    <a:pt x="3097022" y="0"/>
                  </a:lnTo>
                  <a:lnTo>
                    <a:pt x="3096768" y="0"/>
                  </a:lnTo>
                  <a:lnTo>
                    <a:pt x="3084322" y="0"/>
                  </a:lnTo>
                  <a:lnTo>
                    <a:pt x="3084068" y="0"/>
                  </a:lnTo>
                  <a:lnTo>
                    <a:pt x="3084068" y="469760"/>
                  </a:lnTo>
                  <a:lnTo>
                    <a:pt x="34544" y="469760"/>
                  </a:lnTo>
                  <a:lnTo>
                    <a:pt x="31750" y="472554"/>
                  </a:lnTo>
                  <a:lnTo>
                    <a:pt x="31750" y="876033"/>
                  </a:lnTo>
                  <a:lnTo>
                    <a:pt x="0" y="876033"/>
                  </a:lnTo>
                  <a:lnTo>
                    <a:pt x="38100" y="952233"/>
                  </a:lnTo>
                  <a:lnTo>
                    <a:pt x="69850" y="888733"/>
                  </a:lnTo>
                  <a:lnTo>
                    <a:pt x="76200" y="876033"/>
                  </a:lnTo>
                  <a:lnTo>
                    <a:pt x="44450" y="876033"/>
                  </a:lnTo>
                  <a:lnTo>
                    <a:pt x="44450" y="482460"/>
                  </a:lnTo>
                  <a:lnTo>
                    <a:pt x="3087116" y="482460"/>
                  </a:lnTo>
                  <a:lnTo>
                    <a:pt x="3093974" y="482460"/>
                  </a:lnTo>
                  <a:lnTo>
                    <a:pt x="4872609" y="482460"/>
                  </a:lnTo>
                  <a:lnTo>
                    <a:pt x="4872609" y="876033"/>
                  </a:lnTo>
                  <a:lnTo>
                    <a:pt x="4840859" y="876033"/>
                  </a:lnTo>
                  <a:lnTo>
                    <a:pt x="4878959" y="952233"/>
                  </a:lnTo>
                  <a:lnTo>
                    <a:pt x="4910709" y="888733"/>
                  </a:lnTo>
                  <a:lnTo>
                    <a:pt x="4917059" y="876033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42703" y="4760976"/>
              <a:ext cx="1257300" cy="1164336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07991" y="4756404"/>
              <a:ext cx="1293876" cy="1168908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12848970" y="9323933"/>
            <a:ext cx="11868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solidFill>
                  <a:srgbClr val="1A426A"/>
                </a:solidFill>
                <a:latin typeface="Trebuchet MS"/>
                <a:cs typeface="Trebuchet MS"/>
              </a:rPr>
              <a:t>TURKAIRBUS </a:t>
            </a: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431764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811479" y="9818082"/>
            <a:ext cx="20161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00"/>
              </a:lnSpc>
            </a:pPr>
            <a:r>
              <a:rPr dirty="0" sz="2100" spc="-150">
                <a:solidFill>
                  <a:srgbClr val="1A426A"/>
                </a:solidFill>
                <a:latin typeface="Trebuchet MS"/>
                <a:cs typeface="Trebuchet MS"/>
                <a:hlinkClick r:id="rId21"/>
              </a:rPr>
              <a:t>www.teknofest.org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11381993" y="9852389"/>
            <a:ext cx="136461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z="2000" spc="-70">
                <a:solidFill>
                  <a:srgbClr val="1A426A"/>
                </a:solidFill>
                <a:latin typeface="Trebuchet MS"/>
                <a:cs typeface="Trebuchet MS"/>
              </a:rPr>
              <a:t>BAŞVURU</a:t>
            </a:r>
            <a:r>
              <a:rPr dirty="0" sz="2000" spc="-12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50">
                <a:solidFill>
                  <a:srgbClr val="1A426A"/>
                </a:solidFill>
                <a:latin typeface="Trebuchet MS"/>
                <a:cs typeface="Trebuchet MS"/>
              </a:rPr>
              <a:t>ID: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2848970" y="9897973"/>
            <a:ext cx="7753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00"/>
              </a:lnSpc>
            </a:pPr>
            <a:r>
              <a:rPr dirty="0" sz="1800" spc="-105">
                <a:solidFill>
                  <a:srgbClr val="1A426A"/>
                </a:solidFill>
                <a:latin typeface="Trebuchet MS"/>
                <a:cs typeface="Trebuchet MS"/>
              </a:rPr>
              <a:t>1879036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28244" y="0"/>
            <a:ext cx="17192625" cy="1569720"/>
            <a:chOff x="428244" y="0"/>
            <a:chExt cx="17192625" cy="1569720"/>
          </a:xfrm>
        </p:grpSpPr>
        <p:sp>
          <p:nvSpPr>
            <p:cNvPr id="3" name="object 3" descr=""/>
            <p:cNvSpPr/>
            <p:nvPr/>
          </p:nvSpPr>
          <p:spPr>
            <a:xfrm>
              <a:off x="621030" y="1288541"/>
              <a:ext cx="16980535" cy="121920"/>
            </a:xfrm>
            <a:custGeom>
              <a:avLst/>
              <a:gdLst/>
              <a:ahLst/>
              <a:cxnLst/>
              <a:rect l="l" t="t" r="r" b="b"/>
              <a:pathLst>
                <a:path w="16980535" h="121919">
                  <a:moveTo>
                    <a:pt x="0" y="121919"/>
                  </a:moveTo>
                  <a:lnTo>
                    <a:pt x="16980408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244" y="0"/>
              <a:ext cx="1746504" cy="1569720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27655" y="9324975"/>
            <a:ext cx="2105405" cy="8662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24147" y="153923"/>
            <a:ext cx="1176528" cy="1006032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734568" y="9201911"/>
            <a:ext cx="16885920" cy="1085215"/>
            <a:chOff x="734568" y="9201911"/>
            <a:chExt cx="16885920" cy="1085215"/>
          </a:xfrm>
        </p:grpSpPr>
        <p:sp>
          <p:nvSpPr>
            <p:cNvPr id="8" name="object 8" descr=""/>
            <p:cNvSpPr/>
            <p:nvPr/>
          </p:nvSpPr>
          <p:spPr>
            <a:xfrm>
              <a:off x="753618" y="9220961"/>
              <a:ext cx="16847820" cy="38100"/>
            </a:xfrm>
            <a:custGeom>
              <a:avLst/>
              <a:gdLst/>
              <a:ahLst/>
              <a:cxnLst/>
              <a:rect l="l" t="t" r="r" b="b"/>
              <a:pathLst>
                <a:path w="16847820" h="38100">
                  <a:moveTo>
                    <a:pt x="0" y="0"/>
                  </a:moveTo>
                  <a:lnTo>
                    <a:pt x="16847820" y="3810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117579" y="9254489"/>
              <a:ext cx="38100" cy="1032510"/>
            </a:xfrm>
            <a:custGeom>
              <a:avLst/>
              <a:gdLst/>
              <a:ahLst/>
              <a:cxnLst/>
              <a:rect l="l" t="t" r="r" b="b"/>
              <a:pathLst>
                <a:path w="38100" h="1032509">
                  <a:moveTo>
                    <a:pt x="38100" y="0"/>
                  </a:moveTo>
                  <a:lnTo>
                    <a:pt x="0" y="0"/>
                  </a:lnTo>
                  <a:lnTo>
                    <a:pt x="0" y="1032509"/>
                  </a:lnTo>
                  <a:lnTo>
                    <a:pt x="38100" y="103250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44B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18886" y="248869"/>
            <a:ext cx="7061834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9"/>
              <a:t>KONU</a:t>
            </a:r>
            <a:r>
              <a:rPr dirty="0" spc="-350"/>
              <a:t> </a:t>
            </a:r>
            <a:r>
              <a:rPr dirty="0"/>
              <a:t>KAPSAM</a:t>
            </a:r>
            <a:r>
              <a:rPr dirty="0" spc="-345"/>
              <a:t> </a:t>
            </a:r>
            <a:r>
              <a:rPr dirty="0" spc="-380"/>
              <a:t>ÖZETİ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1381993" y="9315094"/>
            <a:ext cx="1202055" cy="58547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dirty="0" sz="2000" spc="-50">
                <a:solidFill>
                  <a:srgbClr val="1A426A"/>
                </a:solidFill>
                <a:latin typeface="Trebuchet MS"/>
                <a:cs typeface="Trebuchet MS"/>
              </a:rPr>
              <a:t>TAKIM</a:t>
            </a:r>
            <a:r>
              <a:rPr dirty="0" sz="2000" spc="-10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55">
                <a:solidFill>
                  <a:srgbClr val="1A426A"/>
                </a:solidFill>
                <a:latin typeface="Trebuchet MS"/>
                <a:cs typeface="Trebuchet MS"/>
              </a:rPr>
              <a:t>ADI: </a:t>
            </a:r>
            <a:r>
              <a:rPr dirty="0" sz="2000" spc="-50">
                <a:solidFill>
                  <a:srgbClr val="1A426A"/>
                </a:solidFill>
                <a:latin typeface="Trebuchet MS"/>
                <a:cs typeface="Trebuchet MS"/>
              </a:rPr>
              <a:t>TAKIM</a:t>
            </a:r>
            <a:r>
              <a:rPr dirty="0" sz="2000" spc="-10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25">
                <a:solidFill>
                  <a:srgbClr val="1A426A"/>
                </a:solidFill>
                <a:latin typeface="Trebuchet MS"/>
                <a:cs typeface="Trebuchet MS"/>
              </a:rPr>
              <a:t>ID: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907762" y="9622028"/>
            <a:ext cx="232410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114">
                <a:solidFill>
                  <a:srgbClr val="1A426A"/>
                </a:solidFill>
                <a:latin typeface="Trebuchet MS"/>
                <a:cs typeface="Trebuchet MS"/>
              </a:rPr>
              <a:t>2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92480" y="9424416"/>
            <a:ext cx="1937385" cy="419100"/>
            <a:chOff x="792480" y="9424416"/>
            <a:chExt cx="1937385" cy="41910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9972" y="9424416"/>
              <a:ext cx="419100" cy="4191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" y="9424416"/>
              <a:ext cx="419100" cy="4191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0383" y="9424416"/>
              <a:ext cx="419100" cy="4191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1388" y="9520428"/>
              <a:ext cx="106680" cy="22707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4416" y="9424416"/>
              <a:ext cx="420624" cy="419100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105916" y="1541857"/>
            <a:ext cx="13308330" cy="4155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115799"/>
              </a:lnSpc>
              <a:spcBef>
                <a:spcPts val="110"/>
              </a:spcBef>
            </a:pPr>
            <a:r>
              <a:rPr dirty="0" sz="1800">
                <a:latin typeface="Calibri"/>
                <a:cs typeface="Calibri"/>
              </a:rPr>
              <a:t>Günümüzde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uçaklar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uçarlarken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çok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fazla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tüketiyor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bunun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için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bolca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benzin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depolaması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gerekiyor.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yakıtlar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çıkardıkları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egzoz </a:t>
            </a:r>
            <a:r>
              <a:rPr dirty="0" sz="1800">
                <a:latin typeface="Calibri"/>
                <a:cs typeface="Calibri"/>
              </a:rPr>
              <a:t>sebebiyle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hem küresel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ısınmaya hem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 sera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etkisine sebep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oluyor.</a:t>
            </a:r>
            <a:r>
              <a:rPr dirty="0" sz="1800">
                <a:latin typeface="Calibri"/>
                <a:cs typeface="Calibri"/>
              </a:rPr>
              <a:t> Uçaklar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uçarken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km başına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yaklaşık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9,02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litre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tüketir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(Derebey,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2023). </a:t>
            </a:r>
            <a:r>
              <a:rPr dirty="0" sz="1800">
                <a:latin typeface="Calibri"/>
                <a:cs typeface="Calibri"/>
              </a:rPr>
              <a:t>Bu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atmosfere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daha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fazla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karbondioksit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gazının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salınması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anlamına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geliyor.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durum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dünyada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yaşayan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diğer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canlıları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etkiliyor.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Türkiye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fosil </a:t>
            </a:r>
            <a:r>
              <a:rPr dirty="0" sz="1800">
                <a:latin typeface="Calibri"/>
                <a:cs typeface="Calibri"/>
              </a:rPr>
              <a:t>yakıtlar</a:t>
            </a:r>
            <a:r>
              <a:rPr dirty="0" sz="1800" spc="4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açısından</a:t>
            </a:r>
            <a:r>
              <a:rPr dirty="0" sz="1800" spc="409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zayıf</a:t>
            </a:r>
            <a:r>
              <a:rPr dirty="0" sz="1800" spc="409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bir</a:t>
            </a:r>
            <a:r>
              <a:rPr dirty="0" sz="1800" spc="4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ülkedir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(Arslan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Solak,</a:t>
            </a:r>
            <a:r>
              <a:rPr dirty="0" sz="1800" spc="4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2019).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yüzden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</a:t>
            </a:r>
            <a:r>
              <a:rPr dirty="0" sz="1800" spc="4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tüketimini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aza</a:t>
            </a:r>
            <a:r>
              <a:rPr dirty="0" sz="1800" spc="409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indirecek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çevre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dostu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üretimlere</a:t>
            </a:r>
            <a:r>
              <a:rPr dirty="0" sz="1800" spc="4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ihtiyaç </a:t>
            </a:r>
            <a:r>
              <a:rPr dirty="0" sz="1800">
                <a:latin typeface="Calibri"/>
                <a:cs typeface="Calibri"/>
              </a:rPr>
              <a:t>bulunmaktadır.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2022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yılında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Türkiye'nin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enerjide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dışa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bağımlılığı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%67,8'e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düştü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(Bayraktar,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2023).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oranı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daha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düşürmek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amacıyla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bu </a:t>
            </a:r>
            <a:r>
              <a:rPr dirty="0" sz="1800">
                <a:latin typeface="Calibri"/>
                <a:cs typeface="Calibri"/>
              </a:rPr>
              <a:t>yönde yapılacak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projelere ihtiyaç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duyulmaktadır.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Biz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 bu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soruna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odaklanarak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tüketimini en aza indirmek amacıyla bir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proje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geliştirmeye </a:t>
            </a:r>
            <a:r>
              <a:rPr dirty="0" sz="1800">
                <a:latin typeface="Calibri"/>
                <a:cs typeface="Calibri"/>
              </a:rPr>
              <a:t>karar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verdik.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Tüm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Müslüman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bilim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adamları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gibi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bizler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kainattan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ilham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alarak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araştırmalarımız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neticesinde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kuşların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uçuş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şekilleri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yolumuzu </a:t>
            </a:r>
            <a:r>
              <a:rPr dirty="0" sz="1800">
                <a:latin typeface="Calibri"/>
                <a:cs typeface="Calibri"/>
              </a:rPr>
              <a:t>aydınlattı.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düzeninde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her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bir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kuş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indüklenmiş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sürüklemeyi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azaltarak,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uçuş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mesafelerini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%71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kadar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artırabilmektedir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(Storer,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1948).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Biz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de </a:t>
            </a:r>
            <a:r>
              <a:rPr dirty="0" sz="1800">
                <a:latin typeface="Calibri"/>
                <a:cs typeface="Calibri"/>
              </a:rPr>
              <a:t>buradan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yola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çıkarak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şeklinde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uçak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tasarımı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gerçekleştirerek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%71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daha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az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kullanarak,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yakıttan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tasarruf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sağlamayı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hedeflemekteyiz. </a:t>
            </a:r>
            <a:r>
              <a:rPr dirty="0" sz="1800">
                <a:latin typeface="Calibri"/>
                <a:cs typeface="Calibri"/>
              </a:rPr>
              <a:t>Uçağımız</a:t>
            </a:r>
            <a:r>
              <a:rPr dirty="0" sz="1800" spc="1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olarak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elektrik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enerjisini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kullanacaktır.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Uçak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tasarımımızda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kanatlarda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aynı</a:t>
            </a:r>
            <a:r>
              <a:rPr dirty="0" sz="1800" spc="1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zamanda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güneş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panelleriyle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yenilenebilir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enerji </a:t>
            </a:r>
            <a:r>
              <a:rPr dirty="0" sz="1800">
                <a:latin typeface="Calibri"/>
                <a:cs typeface="Calibri"/>
              </a:rPr>
              <a:t>kaynakları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kullanılacaktır.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rüzgardan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etkilenmesini</a:t>
            </a:r>
            <a:r>
              <a:rPr dirty="0" sz="1800" spc="11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aza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indirmek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için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iki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kanadına</a:t>
            </a:r>
            <a:r>
              <a:rPr dirty="0" sz="1800" spc="1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rüzgarın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etkisiyle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dönen</a:t>
            </a:r>
            <a:r>
              <a:rPr dirty="0" sz="1800" spc="1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fan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konulup,</a:t>
            </a:r>
            <a:r>
              <a:rPr dirty="0" sz="1800" spc="1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aynı </a:t>
            </a:r>
            <a:r>
              <a:rPr dirty="0" sz="1800">
                <a:latin typeface="Calibri"/>
                <a:cs typeface="Calibri"/>
              </a:rPr>
              <a:t>rüzgar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türbinleri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gibi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çalışarak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ana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yakıtını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takviye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etmesi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sağlanacaktır.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şeklinde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yapacağımız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uçakla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yenilenebilir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kaynakları </a:t>
            </a:r>
            <a:r>
              <a:rPr dirty="0" sz="1800">
                <a:latin typeface="Calibri"/>
                <a:cs typeface="Calibri"/>
              </a:rPr>
              <a:t>ile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hem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ülke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ekonomisine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katkı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sağlanacak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hem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küresel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ısınmayı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önlemek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anlamında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ciddi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adım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atılmış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olacaktır.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7108423" y="1592580"/>
            <a:ext cx="795655" cy="7429500"/>
            <a:chOff x="17108423" y="1592580"/>
            <a:chExt cx="795655" cy="7429500"/>
          </a:xfrm>
        </p:grpSpPr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8423" y="1592580"/>
              <a:ext cx="368807" cy="36880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15331" y="1592580"/>
              <a:ext cx="368807" cy="36880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7700497" y="1962150"/>
              <a:ext cx="18415" cy="6673850"/>
            </a:xfrm>
            <a:custGeom>
              <a:avLst/>
              <a:gdLst/>
              <a:ahLst/>
              <a:cxnLst/>
              <a:rect l="l" t="t" r="r" b="b"/>
              <a:pathLst>
                <a:path w="18415" h="6673850">
                  <a:moveTo>
                    <a:pt x="18288" y="667359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2247900"/>
              <a:ext cx="368807" cy="36880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02199" y="2334768"/>
              <a:ext cx="195071" cy="19507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3218687"/>
              <a:ext cx="368807" cy="37033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4049268"/>
              <a:ext cx="368807" cy="37033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4856988"/>
              <a:ext cx="368807" cy="37033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5670803"/>
              <a:ext cx="368807" cy="37033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33619" y="6496812"/>
              <a:ext cx="370332" cy="37033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33619" y="7219188"/>
              <a:ext cx="370332" cy="36880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33619" y="8013191"/>
              <a:ext cx="370332" cy="36880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22011" y="8100060"/>
              <a:ext cx="193548" cy="19507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8423" y="8651748"/>
              <a:ext cx="368807" cy="37033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3619" y="8634984"/>
              <a:ext cx="370332" cy="36880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00675" y="3186683"/>
              <a:ext cx="263651" cy="265175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15387955" y="4071620"/>
            <a:ext cx="20802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r>
              <a:rPr dirty="0" sz="1600" spc="-11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70" b="1">
                <a:solidFill>
                  <a:srgbClr val="1C4B60"/>
                </a:solidFill>
                <a:latin typeface="Tahoma"/>
                <a:cs typeface="Tahoma"/>
              </a:rPr>
              <a:t>Ürettiği</a:t>
            </a:r>
            <a:r>
              <a:rPr dirty="0" sz="1600" spc="-10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Sorun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6660494" y="4901311"/>
            <a:ext cx="7054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5519654" y="5680912"/>
            <a:ext cx="1991995" cy="2774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696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Yöntem</a:t>
            </a:r>
            <a:endParaRPr sz="1600">
              <a:latin typeface="Tahoma"/>
              <a:cs typeface="Tahoma"/>
            </a:endParaRPr>
          </a:p>
          <a:p>
            <a:pPr marL="883285" marR="36195" indent="-242570">
              <a:lnSpc>
                <a:spcPct val="312100"/>
              </a:lnSpc>
              <a:spcBef>
                <a:spcPts val="330"/>
              </a:spcBef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Swot</a:t>
            </a:r>
            <a:r>
              <a:rPr dirty="0" sz="1600" spc="-13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Analizi </a:t>
            </a:r>
            <a:r>
              <a:rPr dirty="0" sz="1600" spc="-40" b="1">
                <a:solidFill>
                  <a:srgbClr val="1C4B60"/>
                </a:solidFill>
                <a:latin typeface="Tahoma"/>
                <a:cs typeface="Tahoma"/>
              </a:rPr>
              <a:t>Hedef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Kitle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600">
              <a:latin typeface="Tahoma"/>
              <a:cs typeface="Tahoma"/>
            </a:endParaRPr>
          </a:p>
          <a:p>
            <a:pPr marL="745490" marR="5080" indent="-733425">
              <a:lnSpc>
                <a:spcPct val="114399"/>
              </a:lnSpc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İnovasyon</a:t>
            </a:r>
            <a:r>
              <a:rPr dirty="0" sz="1600" spc="-17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ve</a:t>
            </a:r>
            <a:r>
              <a:rPr dirty="0" sz="1600" spc="-12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Yerlilik </a:t>
            </a:r>
            <a:r>
              <a:rPr dirty="0" sz="1600" spc="-20" b="1">
                <a:solidFill>
                  <a:srgbClr val="1C4B60"/>
                </a:solidFill>
                <a:latin typeface="Tahoma"/>
                <a:cs typeface="Tahoma"/>
              </a:rPr>
              <a:t>Yönü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5576550" y="3218814"/>
            <a:ext cx="18992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solidFill>
                  <a:srgbClr val="1C4B60"/>
                </a:solidFill>
                <a:latin typeface="Tahoma"/>
                <a:cs typeface="Tahoma"/>
              </a:rPr>
              <a:t>Konu</a:t>
            </a:r>
            <a:r>
              <a:rPr dirty="0" sz="1600" spc="-14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Kapsam</a:t>
            </a:r>
            <a:r>
              <a:rPr dirty="0" sz="1600" spc="-12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Özeti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6020414" y="2367788"/>
            <a:ext cx="1449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Takım</a:t>
            </a:r>
            <a:r>
              <a:rPr dirty="0" sz="1600" spc="-14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Tanıtımı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17602200" y="4137659"/>
            <a:ext cx="204470" cy="3362325"/>
            <a:chOff x="17602200" y="4137659"/>
            <a:chExt cx="204470" cy="3362325"/>
          </a:xfrm>
        </p:grpSpPr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4137659"/>
              <a:ext cx="195071" cy="19507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4945379"/>
              <a:ext cx="195071" cy="193548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02200" y="5750051"/>
              <a:ext cx="195071" cy="19507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6583679"/>
              <a:ext cx="195071" cy="19507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7304531"/>
              <a:ext cx="195071" cy="195071"/>
            </a:xfrm>
            <a:prstGeom prst="rect">
              <a:avLst/>
            </a:prstGeom>
          </p:spPr>
        </p:pic>
      </p:grpSp>
      <p:sp>
        <p:nvSpPr>
          <p:cNvPr id="48" name="object 48" descr=""/>
          <p:cNvSpPr txBox="1"/>
          <p:nvPr/>
        </p:nvSpPr>
        <p:spPr>
          <a:xfrm>
            <a:off x="3886961" y="9526625"/>
            <a:ext cx="60890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5">
                <a:solidFill>
                  <a:srgbClr val="1A426A"/>
                </a:solidFill>
                <a:latin typeface="Trebuchet MS"/>
                <a:cs typeface="Trebuchet MS"/>
              </a:rPr>
              <a:t>2024</a:t>
            </a:r>
            <a:r>
              <a:rPr dirty="0" sz="2000" spc="-9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00">
                <a:solidFill>
                  <a:srgbClr val="1A426A"/>
                </a:solidFill>
                <a:latin typeface="Trebuchet MS"/>
                <a:cs typeface="Trebuchet MS"/>
              </a:rPr>
              <a:t>TEKNOFEST</a:t>
            </a:r>
            <a:r>
              <a:rPr dirty="0" sz="2000" spc="-12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75">
                <a:solidFill>
                  <a:srgbClr val="1A426A"/>
                </a:solidFill>
                <a:latin typeface="Trebuchet MS"/>
                <a:cs typeface="Trebuchet MS"/>
              </a:rPr>
              <a:t>AKILLI</a:t>
            </a:r>
            <a:r>
              <a:rPr dirty="0" sz="2000" spc="-10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1A426A"/>
                </a:solidFill>
                <a:latin typeface="Trebuchet MS"/>
                <a:cs typeface="Trebuchet MS"/>
              </a:rPr>
              <a:t>ULAŞIM</a:t>
            </a:r>
            <a:r>
              <a:rPr dirty="0" sz="2000" spc="-110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1A426A"/>
                </a:solidFill>
                <a:latin typeface="Trebuchet MS"/>
                <a:cs typeface="Trebuchet MS"/>
              </a:rPr>
              <a:t>YARIŞMASI</a:t>
            </a:r>
            <a:r>
              <a:rPr dirty="0" sz="2000" spc="-114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45">
                <a:solidFill>
                  <a:srgbClr val="1A426A"/>
                </a:solidFill>
                <a:latin typeface="Trebuchet MS"/>
                <a:cs typeface="Trebuchet MS"/>
              </a:rPr>
              <a:t>PROJE</a:t>
            </a:r>
            <a:r>
              <a:rPr dirty="0" sz="2000" spc="-110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1A426A"/>
                </a:solidFill>
                <a:latin typeface="Trebuchet MS"/>
                <a:cs typeface="Trebuchet MS"/>
              </a:rPr>
              <a:t>SUNUM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2848970" y="9323933"/>
            <a:ext cx="11868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solidFill>
                  <a:srgbClr val="1A426A"/>
                </a:solidFill>
                <a:latin typeface="Trebuchet MS"/>
                <a:cs typeface="Trebuchet MS"/>
              </a:rPr>
              <a:t>TURKAIRBUS </a:t>
            </a: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431764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3579876" y="5550408"/>
            <a:ext cx="10278745" cy="3089910"/>
            <a:chOff x="3579876" y="5550408"/>
            <a:chExt cx="10278745" cy="3089910"/>
          </a:xfrm>
        </p:grpSpPr>
        <p:pic>
          <p:nvPicPr>
            <p:cNvPr id="51" name="object 5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79876" y="5550408"/>
              <a:ext cx="4527041" cy="308381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94320" y="5731764"/>
              <a:ext cx="5964174" cy="2908554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6941566" y="8829547"/>
            <a:ext cx="4982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Şekil-1:Uçağın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önden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arkadan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prototip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görünümü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11479" y="9818082"/>
            <a:ext cx="20161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00"/>
              </a:lnSpc>
            </a:pPr>
            <a:r>
              <a:rPr dirty="0" sz="2100" spc="-150">
                <a:solidFill>
                  <a:srgbClr val="1A426A"/>
                </a:solidFill>
                <a:latin typeface="Trebuchet MS"/>
                <a:cs typeface="Trebuchet MS"/>
                <a:hlinkClick r:id="rId16"/>
              </a:rPr>
              <a:t>www.teknofest.org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1381993" y="9852389"/>
            <a:ext cx="136461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z="2000" spc="-70">
                <a:solidFill>
                  <a:srgbClr val="1A426A"/>
                </a:solidFill>
                <a:latin typeface="Trebuchet MS"/>
                <a:cs typeface="Trebuchet MS"/>
              </a:rPr>
              <a:t>BAŞVURU</a:t>
            </a:r>
            <a:r>
              <a:rPr dirty="0" sz="2000" spc="-12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50">
                <a:solidFill>
                  <a:srgbClr val="1A426A"/>
                </a:solidFill>
                <a:latin typeface="Trebuchet MS"/>
                <a:cs typeface="Trebuchet MS"/>
              </a:rPr>
              <a:t>ID: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2848970" y="9897973"/>
            <a:ext cx="7753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00"/>
              </a:lnSpc>
            </a:pPr>
            <a:r>
              <a:rPr dirty="0" sz="1800" spc="-105">
                <a:solidFill>
                  <a:srgbClr val="1A426A"/>
                </a:solidFill>
                <a:latin typeface="Trebuchet MS"/>
                <a:cs typeface="Trebuchet MS"/>
              </a:rPr>
              <a:t>1879036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28244" y="0"/>
            <a:ext cx="17192625" cy="1569720"/>
            <a:chOff x="428244" y="0"/>
            <a:chExt cx="17192625" cy="1569720"/>
          </a:xfrm>
        </p:grpSpPr>
        <p:sp>
          <p:nvSpPr>
            <p:cNvPr id="3" name="object 3" descr=""/>
            <p:cNvSpPr/>
            <p:nvPr/>
          </p:nvSpPr>
          <p:spPr>
            <a:xfrm>
              <a:off x="621030" y="1288541"/>
              <a:ext cx="16980535" cy="121920"/>
            </a:xfrm>
            <a:custGeom>
              <a:avLst/>
              <a:gdLst/>
              <a:ahLst/>
              <a:cxnLst/>
              <a:rect l="l" t="t" r="r" b="b"/>
              <a:pathLst>
                <a:path w="16980535" h="121919">
                  <a:moveTo>
                    <a:pt x="0" y="121919"/>
                  </a:moveTo>
                  <a:lnTo>
                    <a:pt x="16980408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244" y="0"/>
              <a:ext cx="1746504" cy="1569720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27655" y="9324975"/>
            <a:ext cx="2105405" cy="8662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24147" y="153923"/>
            <a:ext cx="1176528" cy="1006032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734568" y="9201911"/>
            <a:ext cx="16885920" cy="1085215"/>
            <a:chOff x="734568" y="9201911"/>
            <a:chExt cx="16885920" cy="1085215"/>
          </a:xfrm>
        </p:grpSpPr>
        <p:sp>
          <p:nvSpPr>
            <p:cNvPr id="8" name="object 8" descr=""/>
            <p:cNvSpPr/>
            <p:nvPr/>
          </p:nvSpPr>
          <p:spPr>
            <a:xfrm>
              <a:off x="753618" y="9220961"/>
              <a:ext cx="16847820" cy="38100"/>
            </a:xfrm>
            <a:custGeom>
              <a:avLst/>
              <a:gdLst/>
              <a:ahLst/>
              <a:cxnLst/>
              <a:rect l="l" t="t" r="r" b="b"/>
              <a:pathLst>
                <a:path w="16847820" h="38100">
                  <a:moveTo>
                    <a:pt x="0" y="0"/>
                  </a:moveTo>
                  <a:lnTo>
                    <a:pt x="16847820" y="3810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117579" y="9254489"/>
              <a:ext cx="38100" cy="1032510"/>
            </a:xfrm>
            <a:custGeom>
              <a:avLst/>
              <a:gdLst/>
              <a:ahLst/>
              <a:cxnLst/>
              <a:rect l="l" t="t" r="r" b="b"/>
              <a:pathLst>
                <a:path w="38100" h="1032509">
                  <a:moveTo>
                    <a:pt x="38100" y="0"/>
                  </a:moveTo>
                  <a:lnTo>
                    <a:pt x="0" y="0"/>
                  </a:lnTo>
                  <a:lnTo>
                    <a:pt x="0" y="1032509"/>
                  </a:lnTo>
                  <a:lnTo>
                    <a:pt x="38100" y="103250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344B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54075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ÇÖZÜM</a:t>
            </a:r>
            <a:r>
              <a:rPr dirty="0" spc="-325"/>
              <a:t> </a:t>
            </a:r>
            <a:r>
              <a:rPr dirty="0" spc="-470"/>
              <a:t>ÜRETTİĞİ</a:t>
            </a:r>
            <a:r>
              <a:rPr dirty="0" spc="-325"/>
              <a:t> </a:t>
            </a:r>
            <a:r>
              <a:rPr dirty="0" spc="-360"/>
              <a:t>SORUN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1381993" y="9315094"/>
            <a:ext cx="1202055" cy="58547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dirty="0" sz="2000" spc="-50">
                <a:solidFill>
                  <a:srgbClr val="1A426A"/>
                </a:solidFill>
                <a:latin typeface="Trebuchet MS"/>
                <a:cs typeface="Trebuchet MS"/>
              </a:rPr>
              <a:t>TAKIM</a:t>
            </a:r>
            <a:r>
              <a:rPr dirty="0" sz="2000" spc="-10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55">
                <a:solidFill>
                  <a:srgbClr val="1A426A"/>
                </a:solidFill>
                <a:latin typeface="Trebuchet MS"/>
                <a:cs typeface="Trebuchet MS"/>
              </a:rPr>
              <a:t>ADI: </a:t>
            </a:r>
            <a:r>
              <a:rPr dirty="0" sz="2000" spc="-50">
                <a:solidFill>
                  <a:srgbClr val="1A426A"/>
                </a:solidFill>
                <a:latin typeface="Trebuchet MS"/>
                <a:cs typeface="Trebuchet MS"/>
              </a:rPr>
              <a:t>TAKIM</a:t>
            </a:r>
            <a:r>
              <a:rPr dirty="0" sz="2000" spc="-10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25">
                <a:solidFill>
                  <a:srgbClr val="1A426A"/>
                </a:solidFill>
                <a:latin typeface="Trebuchet MS"/>
                <a:cs typeface="Trebuchet MS"/>
              </a:rPr>
              <a:t>ID: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904967" y="9622028"/>
            <a:ext cx="236854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80">
                <a:solidFill>
                  <a:srgbClr val="1A426A"/>
                </a:solidFill>
                <a:latin typeface="Trebuchet MS"/>
                <a:cs typeface="Trebuchet MS"/>
              </a:rPr>
              <a:t>3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92480" y="9424416"/>
            <a:ext cx="1937385" cy="419100"/>
            <a:chOff x="792480" y="9424416"/>
            <a:chExt cx="1937385" cy="41910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9972" y="9424416"/>
              <a:ext cx="419100" cy="4191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" y="9424416"/>
              <a:ext cx="419100" cy="4191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0383" y="9424416"/>
              <a:ext cx="419100" cy="4191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1388" y="9520428"/>
              <a:ext cx="106680" cy="22707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4416" y="9424416"/>
              <a:ext cx="420624" cy="419100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393952" y="1862455"/>
            <a:ext cx="134016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Uçakların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uçuş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esnasında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tükettikleri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benzin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miktarı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çok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fazladır.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durum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karbondioksit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emisyon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oranlarının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yüksek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olmasına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dolayısıyla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68552" y="2136775"/>
            <a:ext cx="13454380" cy="1868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343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küresel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sıcaklığın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artışına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sebep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olarak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dünyamızı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tehdit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etmektedir.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BM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Paris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İklim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anlaşması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yükümlülüklerini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karşılamak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amacıyla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çevre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dostu </a:t>
            </a:r>
            <a:r>
              <a:rPr dirty="0" sz="1800">
                <a:latin typeface="Calibri"/>
                <a:cs typeface="Calibri"/>
              </a:rPr>
              <a:t>araçların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kullanımı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önem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arz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etmektedir.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Avrupa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Birliği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Komisyonu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havacılık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araştırmaları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politika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raporunda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(Flightpath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2050)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2050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yılına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kadar </a:t>
            </a:r>
            <a:r>
              <a:rPr dirty="0" sz="1800">
                <a:latin typeface="Calibri"/>
                <a:cs typeface="Calibri"/>
              </a:rPr>
              <a:t>CO</a:t>
            </a:r>
            <a:r>
              <a:rPr dirty="0" baseline="-20833" sz="1800">
                <a:latin typeface="Calibri"/>
                <a:cs typeface="Calibri"/>
              </a:rPr>
              <a:t>2</a:t>
            </a:r>
            <a:r>
              <a:rPr dirty="0" baseline="-20833" sz="1800" spc="397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emisyonunun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%75,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</a:t>
            </a:r>
            <a:r>
              <a:rPr dirty="0" baseline="-20833" sz="1800">
                <a:latin typeface="Calibri"/>
                <a:cs typeface="Calibri"/>
              </a:rPr>
              <a:t>X</a:t>
            </a:r>
            <a:r>
              <a:rPr dirty="0" baseline="-20833" sz="1800" spc="412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emisyonunun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%90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gürültünün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%65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oranında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azaltılması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amaçlanmaktadır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(Öksüztepe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Yapan,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2024).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Bizim </a:t>
            </a:r>
            <a:r>
              <a:rPr dirty="0" sz="1800">
                <a:latin typeface="Calibri"/>
                <a:cs typeface="Calibri"/>
              </a:rPr>
              <a:t>uçak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tasarımımız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şekliyle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%70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oranlarda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tasarrufu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sağlayacak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olarak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çevre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dostu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yenilenebilir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olarak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elektrik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enerjisi, </a:t>
            </a:r>
            <a:r>
              <a:rPr dirty="0" sz="1800">
                <a:latin typeface="Calibri"/>
                <a:cs typeface="Calibri"/>
              </a:rPr>
              <a:t>güneş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enerjisi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rüzgar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enerjisinden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faydalanılacaktır.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7108423" y="1592580"/>
            <a:ext cx="795655" cy="7429500"/>
            <a:chOff x="17108423" y="1592580"/>
            <a:chExt cx="795655" cy="7429500"/>
          </a:xfrm>
        </p:grpSpPr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8423" y="1592580"/>
              <a:ext cx="368807" cy="36880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15331" y="1592580"/>
              <a:ext cx="368807" cy="36880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7700497" y="1962150"/>
              <a:ext cx="18415" cy="6673850"/>
            </a:xfrm>
            <a:custGeom>
              <a:avLst/>
              <a:gdLst/>
              <a:ahLst/>
              <a:cxnLst/>
              <a:rect l="l" t="t" r="r" b="b"/>
              <a:pathLst>
                <a:path w="18415" h="6673850">
                  <a:moveTo>
                    <a:pt x="18288" y="667359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2247900"/>
              <a:ext cx="368807" cy="36880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02199" y="2334768"/>
              <a:ext cx="195071" cy="19507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3218687"/>
              <a:ext cx="368807" cy="37033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4049268"/>
              <a:ext cx="368807" cy="37033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4856988"/>
              <a:ext cx="368807" cy="37033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15331" y="5670803"/>
              <a:ext cx="368807" cy="37033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33619" y="6496812"/>
              <a:ext cx="370332" cy="37033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33619" y="7219188"/>
              <a:ext cx="370332" cy="36880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33619" y="8013191"/>
              <a:ext cx="370332" cy="36880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22011" y="8100060"/>
              <a:ext cx="193548" cy="19507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8423" y="8651748"/>
              <a:ext cx="368807" cy="37033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3619" y="8634984"/>
              <a:ext cx="370332" cy="36880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67147" y="4114800"/>
              <a:ext cx="265176" cy="263651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15387955" y="4071620"/>
            <a:ext cx="2124075" cy="4384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r>
              <a:rPr dirty="0" sz="1600" spc="-11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70" b="1">
                <a:solidFill>
                  <a:srgbClr val="1C4B60"/>
                </a:solidFill>
                <a:latin typeface="Tahoma"/>
                <a:cs typeface="Tahoma"/>
              </a:rPr>
              <a:t>Ürettiği</a:t>
            </a:r>
            <a:r>
              <a:rPr dirty="0" sz="1600" spc="-10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20" b="1">
                <a:solidFill>
                  <a:srgbClr val="1C4B60"/>
                </a:solidFill>
                <a:latin typeface="Tahoma"/>
                <a:cs typeface="Tahoma"/>
              </a:rPr>
              <a:t>Sorun</a:t>
            </a:r>
            <a:endParaRPr sz="1600">
              <a:latin typeface="Tahoma"/>
              <a:cs typeface="Tahoma"/>
            </a:endParaRPr>
          </a:p>
          <a:p>
            <a:pPr algn="r" marL="772795" marR="114300" indent="511809">
              <a:lnSpc>
                <a:spcPct val="324600"/>
              </a:lnSpc>
              <a:spcBef>
                <a:spcPts val="300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Çözüm Yöntem </a:t>
            </a: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Swot</a:t>
            </a:r>
            <a:r>
              <a:rPr dirty="0" sz="1600" spc="-13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Analizi</a:t>
            </a:r>
            <a:endParaRPr sz="1600">
              <a:latin typeface="Tahoma"/>
              <a:cs typeface="Tahoma"/>
            </a:endParaRPr>
          </a:p>
          <a:p>
            <a:pPr marL="144145" marR="5080" indent="870585">
              <a:lnSpc>
                <a:spcPct val="271600"/>
              </a:lnSpc>
              <a:spcBef>
                <a:spcPts val="780"/>
              </a:spcBef>
            </a:pPr>
            <a:r>
              <a:rPr dirty="0" sz="1600" spc="-40" b="1">
                <a:solidFill>
                  <a:srgbClr val="1C4B60"/>
                </a:solidFill>
                <a:latin typeface="Tahoma"/>
                <a:cs typeface="Tahoma"/>
              </a:rPr>
              <a:t>Hedef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Kitle </a:t>
            </a: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İnovasyon</a:t>
            </a:r>
            <a:r>
              <a:rPr dirty="0" sz="1600" spc="-17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ve</a:t>
            </a:r>
            <a:r>
              <a:rPr dirty="0" sz="1600" spc="-12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Yerlilik</a:t>
            </a:r>
            <a:endParaRPr sz="1600">
              <a:latin typeface="Tahoma"/>
              <a:cs typeface="Tahoma"/>
            </a:endParaRPr>
          </a:p>
          <a:p>
            <a:pPr algn="ctr" marL="132715">
              <a:lnSpc>
                <a:spcPct val="100000"/>
              </a:lnSpc>
              <a:spcBef>
                <a:spcPts val="275"/>
              </a:spcBef>
            </a:pPr>
            <a:r>
              <a:rPr dirty="0" sz="1600" spc="-20" b="1">
                <a:solidFill>
                  <a:srgbClr val="1C4B60"/>
                </a:solidFill>
                <a:latin typeface="Tahoma"/>
                <a:cs typeface="Tahoma"/>
              </a:rPr>
              <a:t>Yönü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5576550" y="3264153"/>
            <a:ext cx="189801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solidFill>
                  <a:srgbClr val="1C4B60"/>
                </a:solidFill>
                <a:latin typeface="Tahoma"/>
                <a:cs typeface="Tahoma"/>
              </a:rPr>
              <a:t>Konu</a:t>
            </a:r>
            <a:r>
              <a:rPr dirty="0" sz="1600" spc="-15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Kapsam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Özeti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6025240" y="2338197"/>
            <a:ext cx="14497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Takım</a:t>
            </a:r>
            <a:r>
              <a:rPr dirty="0" sz="1600" spc="-14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Tanıtımı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7602200" y="3313176"/>
            <a:ext cx="204470" cy="4186554"/>
            <a:chOff x="17602200" y="3313176"/>
            <a:chExt cx="204470" cy="4186554"/>
          </a:xfrm>
        </p:grpSpPr>
        <p:pic>
          <p:nvPicPr>
            <p:cNvPr id="42" name="object 4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3313176"/>
              <a:ext cx="195071" cy="19354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4945380"/>
              <a:ext cx="195071" cy="193548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02200" y="5750052"/>
              <a:ext cx="195071" cy="19507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6583679"/>
              <a:ext cx="195071" cy="19507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11344" y="7304532"/>
              <a:ext cx="195071" cy="195071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3886961" y="9526625"/>
            <a:ext cx="60890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5">
                <a:solidFill>
                  <a:srgbClr val="1A426A"/>
                </a:solidFill>
                <a:latin typeface="Trebuchet MS"/>
                <a:cs typeface="Trebuchet MS"/>
              </a:rPr>
              <a:t>2024</a:t>
            </a:r>
            <a:r>
              <a:rPr dirty="0" sz="2000" spc="-9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00">
                <a:solidFill>
                  <a:srgbClr val="1A426A"/>
                </a:solidFill>
                <a:latin typeface="Trebuchet MS"/>
                <a:cs typeface="Trebuchet MS"/>
              </a:rPr>
              <a:t>TEKNOFEST</a:t>
            </a:r>
            <a:r>
              <a:rPr dirty="0" sz="2000" spc="-12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75">
                <a:solidFill>
                  <a:srgbClr val="1A426A"/>
                </a:solidFill>
                <a:latin typeface="Trebuchet MS"/>
                <a:cs typeface="Trebuchet MS"/>
              </a:rPr>
              <a:t>AKILLI</a:t>
            </a:r>
            <a:r>
              <a:rPr dirty="0" sz="2000" spc="-10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1A426A"/>
                </a:solidFill>
                <a:latin typeface="Trebuchet MS"/>
                <a:cs typeface="Trebuchet MS"/>
              </a:rPr>
              <a:t>ULAŞIM</a:t>
            </a:r>
            <a:r>
              <a:rPr dirty="0" sz="2000" spc="-110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1A426A"/>
                </a:solidFill>
                <a:latin typeface="Trebuchet MS"/>
                <a:cs typeface="Trebuchet MS"/>
              </a:rPr>
              <a:t>YARIŞMASI</a:t>
            </a:r>
            <a:r>
              <a:rPr dirty="0" sz="2000" spc="-114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45">
                <a:solidFill>
                  <a:srgbClr val="1A426A"/>
                </a:solidFill>
                <a:latin typeface="Trebuchet MS"/>
                <a:cs typeface="Trebuchet MS"/>
              </a:rPr>
              <a:t>PROJE</a:t>
            </a:r>
            <a:r>
              <a:rPr dirty="0" sz="2000" spc="-110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10">
                <a:solidFill>
                  <a:srgbClr val="1A426A"/>
                </a:solidFill>
                <a:latin typeface="Trebuchet MS"/>
                <a:cs typeface="Trebuchet MS"/>
              </a:rPr>
              <a:t>SUNUM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2848970" y="9323933"/>
            <a:ext cx="11868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solidFill>
                  <a:srgbClr val="1A426A"/>
                </a:solidFill>
                <a:latin typeface="Trebuchet MS"/>
                <a:cs typeface="Trebuchet MS"/>
              </a:rPr>
              <a:t>TURKAIRBUS </a:t>
            </a: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431764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4079723" y="4617667"/>
            <a:ext cx="9028430" cy="4200525"/>
            <a:chOff x="4079723" y="4617667"/>
            <a:chExt cx="9028430" cy="4200525"/>
          </a:xfrm>
        </p:grpSpPr>
        <p:pic>
          <p:nvPicPr>
            <p:cNvPr id="50" name="object 5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79723" y="4617667"/>
              <a:ext cx="9028224" cy="4200248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38243" y="4776215"/>
              <a:ext cx="8531352" cy="3703320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811479" y="9818082"/>
            <a:ext cx="201612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00"/>
              </a:lnSpc>
            </a:pPr>
            <a:r>
              <a:rPr dirty="0" sz="2100" spc="-150">
                <a:solidFill>
                  <a:srgbClr val="1A426A"/>
                </a:solidFill>
                <a:latin typeface="Trebuchet MS"/>
                <a:cs typeface="Trebuchet MS"/>
                <a:hlinkClick r:id="rId16"/>
              </a:rPr>
              <a:t>www.teknofest.org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1381993" y="9852389"/>
            <a:ext cx="136461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z="2000" spc="-70">
                <a:solidFill>
                  <a:srgbClr val="1A426A"/>
                </a:solidFill>
                <a:latin typeface="Trebuchet MS"/>
                <a:cs typeface="Trebuchet MS"/>
              </a:rPr>
              <a:t>BAŞVURU</a:t>
            </a:r>
            <a:r>
              <a:rPr dirty="0" sz="2000" spc="-125">
                <a:solidFill>
                  <a:srgbClr val="1A426A"/>
                </a:solidFill>
                <a:latin typeface="Trebuchet MS"/>
                <a:cs typeface="Trebuchet MS"/>
              </a:rPr>
              <a:t> </a:t>
            </a:r>
            <a:r>
              <a:rPr dirty="0" sz="2000" spc="-50">
                <a:solidFill>
                  <a:srgbClr val="1A426A"/>
                </a:solidFill>
                <a:latin typeface="Trebuchet MS"/>
                <a:cs typeface="Trebuchet MS"/>
              </a:rPr>
              <a:t>ID: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2848970" y="9897973"/>
            <a:ext cx="7753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00"/>
              </a:lnSpc>
            </a:pPr>
            <a:r>
              <a:rPr dirty="0" sz="1800" spc="-105">
                <a:solidFill>
                  <a:srgbClr val="1A426A"/>
                </a:solidFill>
                <a:latin typeface="Trebuchet MS"/>
                <a:cs typeface="Trebuchet MS"/>
              </a:rPr>
              <a:t>1879036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6802" y="194513"/>
            <a:ext cx="2459990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ÇÖZÜM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71980" y="1936036"/>
            <a:ext cx="12780010" cy="2604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düzeni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özellikle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kuşların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uzun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göç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yollarında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uçarken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enerjilerini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korumalarına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yardımcı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olabilmektedir.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öndeki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hariç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diğer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kuşlar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bir </a:t>
            </a:r>
            <a:r>
              <a:rPr dirty="0" sz="1800">
                <a:latin typeface="Calibri"/>
                <a:cs typeface="Calibri"/>
              </a:rPr>
              <a:t>önceki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kuşun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gerisinde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solunda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sağında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dizilerek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uçarlar.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Öndeki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kuşun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kanatlarında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geriye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gelen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hareketi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aynı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planörün </a:t>
            </a:r>
            <a:r>
              <a:rPr dirty="0" sz="1800">
                <a:latin typeface="Calibri"/>
                <a:cs typeface="Calibri"/>
              </a:rPr>
              <a:t>hava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akımı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ile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yükselmesine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yardım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etmesi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gibi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uçan</a:t>
            </a:r>
            <a:r>
              <a:rPr dirty="0" sz="1800" spc="3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kuşun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kendi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ağırlığını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havada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tutmaya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yardımcı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olur.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25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üyeden</a:t>
            </a:r>
            <a:r>
              <a:rPr dirty="0" sz="1800" spc="3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oluşan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bir</a:t>
            </a:r>
            <a:r>
              <a:rPr dirty="0" sz="1800" spc="32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V </a:t>
            </a:r>
            <a:r>
              <a:rPr dirty="0" sz="1800">
                <a:latin typeface="Calibri"/>
                <a:cs typeface="Calibri"/>
              </a:rPr>
              <a:t>düzeninde</a:t>
            </a:r>
            <a:r>
              <a:rPr dirty="0" sz="1800" spc="3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her</a:t>
            </a:r>
            <a:r>
              <a:rPr dirty="0" sz="1800" spc="3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bir</a:t>
            </a:r>
            <a:r>
              <a:rPr dirty="0" sz="1800" spc="3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kuş</a:t>
            </a:r>
            <a:r>
              <a:rPr dirty="0" sz="1800" spc="3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indüklenmiş</a:t>
            </a:r>
            <a:r>
              <a:rPr dirty="0" sz="1800" spc="3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sürüklemeyi</a:t>
            </a:r>
            <a:r>
              <a:rPr dirty="0" sz="1800" spc="3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azaltarak</a:t>
            </a:r>
            <a:r>
              <a:rPr dirty="0" sz="1800" spc="3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uçuş</a:t>
            </a:r>
            <a:r>
              <a:rPr dirty="0" sz="1800" spc="3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mesafelerini</a:t>
            </a:r>
            <a:r>
              <a:rPr dirty="0" sz="1800" spc="3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%71</a:t>
            </a:r>
            <a:r>
              <a:rPr dirty="0" sz="1800" spc="3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kadar</a:t>
            </a:r>
            <a:r>
              <a:rPr dirty="0" sz="1800" spc="3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artırabilmektedir</a:t>
            </a:r>
            <a:r>
              <a:rPr dirty="0" sz="1800" spc="3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(Storer,</a:t>
            </a:r>
            <a:r>
              <a:rPr dirty="0" sz="1800" spc="3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1948).</a:t>
            </a:r>
            <a:r>
              <a:rPr dirty="0" sz="1800" spc="3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3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şeklinde tasarlayacağımız </a:t>
            </a:r>
            <a:r>
              <a:rPr dirty="0" sz="1800">
                <a:latin typeface="Calibri"/>
                <a:cs typeface="Calibri"/>
              </a:rPr>
              <a:t>uçakla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%71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daha az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harcamayı</a:t>
            </a:r>
            <a:r>
              <a:rPr dirty="0" sz="1800" spc="-10">
                <a:latin typeface="Calibri"/>
                <a:cs typeface="Calibri"/>
              </a:rPr>
              <a:t> hedeflemekteyiz </a:t>
            </a:r>
            <a:r>
              <a:rPr dirty="0" sz="1800">
                <a:latin typeface="Calibri"/>
                <a:cs typeface="Calibri"/>
              </a:rPr>
              <a:t>.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Hem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uçağımız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güneş panelleriyle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şarj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olup yenilenebilir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ile </a:t>
            </a:r>
            <a:r>
              <a:rPr dirty="0" sz="1800">
                <a:latin typeface="Calibri"/>
                <a:cs typeface="Calibri"/>
              </a:rPr>
              <a:t>çalışacak. Hem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 üzerine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yerleştireceğimiz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rüzgar tribünü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gibi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vazife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görerek yakıt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takviyesi </a:t>
            </a:r>
            <a:r>
              <a:rPr dirty="0" sz="1800" spc="-20">
                <a:latin typeface="Calibri"/>
                <a:cs typeface="Calibri"/>
              </a:rPr>
              <a:t>sağlayacaktır.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Hem yapılacak </a:t>
            </a:r>
            <a:r>
              <a:rPr dirty="0" sz="1800" spc="-20">
                <a:latin typeface="Calibri"/>
                <a:cs typeface="Calibri"/>
              </a:rPr>
              <a:t>uçak </a:t>
            </a:r>
            <a:r>
              <a:rPr dirty="0" sz="1800">
                <a:latin typeface="Calibri"/>
                <a:cs typeface="Calibri"/>
              </a:rPr>
              <a:t>enerjiden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tasarruf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edip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daha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fazla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katabilecek.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7108423" y="1592580"/>
            <a:ext cx="795655" cy="7429500"/>
            <a:chOff x="17108423" y="1592580"/>
            <a:chExt cx="795655" cy="7429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08423" y="1592580"/>
              <a:ext cx="368807" cy="36880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5331" y="1592580"/>
              <a:ext cx="368807" cy="36880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7700497" y="1962150"/>
              <a:ext cx="18415" cy="6673850"/>
            </a:xfrm>
            <a:custGeom>
              <a:avLst/>
              <a:gdLst/>
              <a:ahLst/>
              <a:cxnLst/>
              <a:rect l="l" t="t" r="r" b="b"/>
              <a:pathLst>
                <a:path w="18415" h="6673850">
                  <a:moveTo>
                    <a:pt x="18288" y="667359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2247900"/>
              <a:ext cx="368807" cy="36880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199" y="2334768"/>
              <a:ext cx="195071" cy="19507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3218687"/>
              <a:ext cx="368807" cy="37033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4049268"/>
              <a:ext cx="368807" cy="37033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4856988"/>
              <a:ext cx="368807" cy="37033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5670803"/>
              <a:ext cx="368807" cy="37033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6496812"/>
              <a:ext cx="370332" cy="37033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7219188"/>
              <a:ext cx="370332" cy="3688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8013191"/>
              <a:ext cx="370332" cy="36880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22011" y="8100060"/>
              <a:ext cx="193548" cy="19507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08423" y="8651748"/>
              <a:ext cx="368807" cy="37033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33619" y="8634984"/>
              <a:ext cx="370332" cy="368808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15387955" y="4071620"/>
            <a:ext cx="20802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r>
              <a:rPr dirty="0" sz="1600" spc="-11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70" b="1">
                <a:solidFill>
                  <a:srgbClr val="1C4B60"/>
                </a:solidFill>
                <a:latin typeface="Tahoma"/>
                <a:cs typeface="Tahoma"/>
              </a:rPr>
              <a:t>Ürettiği</a:t>
            </a:r>
            <a:r>
              <a:rPr dirty="0" sz="1600" spc="-10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Sorun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5519654" y="4901311"/>
            <a:ext cx="1991995" cy="3554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5316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600">
              <a:latin typeface="Tahoma"/>
              <a:cs typeface="Tahoma"/>
            </a:endParaRPr>
          </a:p>
          <a:p>
            <a:pPr marL="1116965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Yöntem</a:t>
            </a:r>
            <a:endParaRPr sz="1600">
              <a:latin typeface="Tahoma"/>
              <a:cs typeface="Tahoma"/>
            </a:endParaRPr>
          </a:p>
          <a:p>
            <a:pPr marL="883285" marR="36195" indent="-242570">
              <a:lnSpc>
                <a:spcPct val="312100"/>
              </a:lnSpc>
              <a:spcBef>
                <a:spcPts val="330"/>
              </a:spcBef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Swot</a:t>
            </a:r>
            <a:r>
              <a:rPr dirty="0" sz="1600" spc="-13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Analizi </a:t>
            </a:r>
            <a:r>
              <a:rPr dirty="0" sz="1600" spc="-40" b="1">
                <a:solidFill>
                  <a:srgbClr val="1C4B60"/>
                </a:solidFill>
                <a:latin typeface="Tahoma"/>
                <a:cs typeface="Tahoma"/>
              </a:rPr>
              <a:t>Hedef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Kitle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600">
              <a:latin typeface="Tahoma"/>
              <a:cs typeface="Tahoma"/>
            </a:endParaRPr>
          </a:p>
          <a:p>
            <a:pPr marL="745490" marR="5080" indent="-733425">
              <a:lnSpc>
                <a:spcPct val="114399"/>
              </a:lnSpc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İnovasyon</a:t>
            </a:r>
            <a:r>
              <a:rPr dirty="0" sz="1600" spc="-17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ve</a:t>
            </a:r>
            <a:r>
              <a:rPr dirty="0" sz="1600" spc="-12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Yerlilik </a:t>
            </a:r>
            <a:r>
              <a:rPr dirty="0" sz="1600" spc="-20" b="1">
                <a:solidFill>
                  <a:srgbClr val="1C4B60"/>
                </a:solidFill>
                <a:latin typeface="Tahoma"/>
                <a:cs typeface="Tahoma"/>
              </a:rPr>
              <a:t>Yönü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576550" y="3264153"/>
            <a:ext cx="189801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solidFill>
                  <a:srgbClr val="1C4B60"/>
                </a:solidFill>
                <a:latin typeface="Tahoma"/>
                <a:cs typeface="Tahoma"/>
              </a:rPr>
              <a:t>Konu</a:t>
            </a:r>
            <a:r>
              <a:rPr dirty="0" sz="1600" spc="-15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Kapsam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Özeti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6073119" y="2354961"/>
            <a:ext cx="1449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Takım</a:t>
            </a:r>
            <a:r>
              <a:rPr dirty="0" sz="1600" spc="-14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Tanıtımı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7602200" y="3313176"/>
            <a:ext cx="204470" cy="4186554"/>
            <a:chOff x="17602200" y="3313176"/>
            <a:chExt cx="204470" cy="4186554"/>
          </a:xfrm>
        </p:grpSpPr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3313176"/>
              <a:ext cx="195071" cy="19354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200" y="4137660"/>
              <a:ext cx="195071" cy="19507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200" y="5750052"/>
              <a:ext cx="195071" cy="19507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6583679"/>
              <a:ext cx="195071" cy="19507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7304532"/>
              <a:ext cx="195071" cy="195071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59591" y="4742611"/>
            <a:ext cx="6201146" cy="3925352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2011626" y="4692302"/>
            <a:ext cx="5420995" cy="3964304"/>
            <a:chOff x="2011626" y="4692302"/>
            <a:chExt cx="5420995" cy="3964304"/>
          </a:xfrm>
        </p:grpSpPr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626" y="4692302"/>
              <a:ext cx="5420974" cy="396411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76271" y="4856988"/>
              <a:ext cx="5105400" cy="3648455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35" name="object 35" descr=""/>
          <p:cNvSpPr txBox="1"/>
          <p:nvPr/>
        </p:nvSpPr>
        <p:spPr>
          <a:xfrm>
            <a:off x="12848970" y="9349333"/>
            <a:ext cx="1186815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0"/>
              </a:lnSpc>
            </a:pPr>
            <a:r>
              <a:rPr dirty="0" sz="1800" spc="-85">
                <a:solidFill>
                  <a:srgbClr val="1A426A"/>
                </a:solidFill>
                <a:latin typeface="Trebuchet MS"/>
                <a:cs typeface="Trebuchet MS"/>
              </a:rPr>
              <a:t>TURKAIRBUS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431764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1879036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3600"/>
              </a:lnSpc>
            </a:pPr>
            <a:r>
              <a:rPr dirty="0" spc="-50"/>
              <a:t>4</a:t>
            </a:r>
          </a:p>
        </p:txBody>
      </p:sp>
      <p:sp>
        <p:nvSpPr>
          <p:cNvPr id="38" name="object 38" descr=""/>
          <p:cNvSpPr txBox="1"/>
          <p:nvPr/>
        </p:nvSpPr>
        <p:spPr>
          <a:xfrm>
            <a:off x="798982" y="9886967"/>
            <a:ext cx="20193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00"/>
              </a:lnSpc>
            </a:pPr>
            <a:r>
              <a:rPr dirty="0" sz="2100" spc="-150">
                <a:solidFill>
                  <a:srgbClr val="1A426A"/>
                </a:solidFill>
                <a:latin typeface="Trebuchet MS"/>
                <a:cs typeface="Trebuchet MS"/>
                <a:hlinkClick r:id="rId9"/>
              </a:rPr>
              <a:t>www.teknofest.org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1631" y="194513"/>
            <a:ext cx="2907030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/>
              <a:t>YÖNTEM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29664" y="1438783"/>
            <a:ext cx="13490575" cy="3520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5799"/>
              </a:lnSpc>
              <a:spcBef>
                <a:spcPts val="105"/>
              </a:spcBef>
            </a:pPr>
            <a:r>
              <a:rPr dirty="0" sz="1800">
                <a:latin typeface="Calibri"/>
                <a:cs typeface="Calibri"/>
              </a:rPr>
              <a:t>Yöntem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olarak,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veri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toplama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tasarım-</a:t>
            </a:r>
            <a:r>
              <a:rPr dirty="0" sz="1800">
                <a:latin typeface="Calibri"/>
                <a:cs typeface="Calibri"/>
              </a:rPr>
              <a:t>kodlama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tekniği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uygulanacaktır.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şeklinde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dış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tasarımı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karbon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fiber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malzeme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ile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tasarlanacaktır. </a:t>
            </a:r>
            <a:r>
              <a:rPr dirty="0" sz="1800">
                <a:latin typeface="Calibri"/>
                <a:cs typeface="Calibri"/>
              </a:rPr>
              <a:t>Yolcularımız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kanatlarda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oturacak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şekilde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bir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tasarım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olacaktır.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Projemizde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güneş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enerjisini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elektrik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enerjisine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çevirip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depolayarak,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yakıt </a:t>
            </a:r>
            <a:r>
              <a:rPr dirty="0" sz="1800">
                <a:latin typeface="Calibri"/>
                <a:cs typeface="Calibri"/>
              </a:rPr>
              <a:t>ihtiyacını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karşılamayı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hedeflemekteyiz.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şeklinde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tasarlanması,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tasarrufunu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sağlayacak.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Tasarlayacağımız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uçak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gelişmiş </a:t>
            </a:r>
            <a:r>
              <a:rPr dirty="0" sz="1800">
                <a:latin typeface="Calibri"/>
                <a:cs typeface="Calibri"/>
              </a:rPr>
              <a:t>uçak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olan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Airbus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A350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den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bile</a:t>
            </a:r>
            <a:r>
              <a:rPr dirty="0" sz="1800" spc="2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%20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daha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az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harcayacak.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2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tasarımı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günümüzdeki</a:t>
            </a:r>
            <a:r>
              <a:rPr dirty="0" sz="1800" spc="2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uçaklara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benzememekle</a:t>
            </a:r>
            <a:r>
              <a:rPr dirty="0" sz="1800" spc="2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beraber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yolcu </a:t>
            </a:r>
            <a:r>
              <a:rPr dirty="0" sz="1800">
                <a:latin typeface="Calibri"/>
                <a:cs typeface="Calibri"/>
              </a:rPr>
              <a:t>kabinleri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kanatlarda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olacaktır.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elektrikle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daha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verimli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uçması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için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tasarımı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tercih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ettik.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şekilli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uçak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bir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diğer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adıyla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Flying-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i="1">
                <a:latin typeface="Calibri"/>
                <a:cs typeface="Calibri"/>
              </a:rPr>
              <a:t>,</a:t>
            </a:r>
            <a:r>
              <a:rPr dirty="0" sz="1800" spc="135" i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Airbus A350’den</a:t>
            </a:r>
            <a:r>
              <a:rPr dirty="0" sz="1800">
                <a:latin typeface="Calibri"/>
                <a:cs typeface="Calibri"/>
              </a:rPr>
              <a:t> daha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küçüktür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mevcut hacim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miktarına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kıyasla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daha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az akış yüzey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alanına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sahiptir.</a:t>
            </a:r>
            <a:r>
              <a:rPr dirty="0" sz="1800">
                <a:latin typeface="Calibri"/>
                <a:cs typeface="Calibri"/>
              </a:rPr>
              <a:t> Sonuç olarak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daha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az dirence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sahiptir.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Flying- </a:t>
            </a:r>
            <a:r>
              <a:rPr dirty="0" sz="1800">
                <a:latin typeface="Calibri"/>
                <a:cs typeface="Calibri"/>
              </a:rPr>
              <a:t>V’nin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A350’ye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göre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aynı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mesafede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daha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az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yakıta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ihtiyacı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olduğu</a:t>
            </a:r>
            <a:r>
              <a:rPr dirty="0" sz="1800" spc="2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anlamına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geliyor.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Uçak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materyalini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tasarlarken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malzeme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olarak</a:t>
            </a:r>
            <a:r>
              <a:rPr dirty="0" sz="1800" spc="2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ülkemizin </a:t>
            </a:r>
            <a:r>
              <a:rPr dirty="0" sz="1800">
                <a:latin typeface="Calibri"/>
                <a:cs typeface="Calibri"/>
              </a:rPr>
              <a:t>mühendislik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kaynakları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kullanılarak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geliştirilen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Deneyap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Kart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Havacılık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Seti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ile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projemizi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tasarlamayı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hedefliyoruz.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Ülkemizin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gelişimini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ancak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kendi </a:t>
            </a:r>
            <a:r>
              <a:rPr dirty="0" sz="1800">
                <a:latin typeface="Calibri"/>
                <a:cs typeface="Calibri"/>
              </a:rPr>
              <a:t>üretimlerimiz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ile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güzel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projeler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ortaya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koyarak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katkı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sağlayacağımızı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düşünüyoruz.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2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şeklinde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yapısı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yolcu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için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kanatlarda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oturma </a:t>
            </a:r>
            <a:r>
              <a:rPr dirty="0" sz="1800">
                <a:latin typeface="Calibri"/>
                <a:cs typeface="Calibri"/>
              </a:rPr>
              <a:t>yerlerinin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olması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tasarımımızın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özgün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olmasını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sağlayacak.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Projemizin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tasarım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materyali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mekanizmasının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tamamen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bize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ait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olmasından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dolayı </a:t>
            </a:r>
            <a:r>
              <a:rPr dirty="0" sz="1800">
                <a:latin typeface="Calibri"/>
                <a:cs typeface="Calibri"/>
              </a:rPr>
              <a:t>yerli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özgündür.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7108423" y="1592580"/>
            <a:ext cx="795655" cy="7429500"/>
            <a:chOff x="17108423" y="1592580"/>
            <a:chExt cx="795655" cy="7429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08423" y="1592580"/>
              <a:ext cx="368807" cy="36880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5331" y="1592580"/>
              <a:ext cx="368807" cy="36880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7700497" y="1962150"/>
              <a:ext cx="18415" cy="6673850"/>
            </a:xfrm>
            <a:custGeom>
              <a:avLst/>
              <a:gdLst/>
              <a:ahLst/>
              <a:cxnLst/>
              <a:rect l="l" t="t" r="r" b="b"/>
              <a:pathLst>
                <a:path w="18415" h="6673850">
                  <a:moveTo>
                    <a:pt x="18288" y="667359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2247900"/>
              <a:ext cx="368807" cy="36880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199" y="2334768"/>
              <a:ext cx="195071" cy="19507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3218687"/>
              <a:ext cx="368807" cy="37033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4049268"/>
              <a:ext cx="368807" cy="37033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4856988"/>
              <a:ext cx="368807" cy="37033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5670803"/>
              <a:ext cx="368807" cy="37033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6496812"/>
              <a:ext cx="370332" cy="37033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7219188"/>
              <a:ext cx="370332" cy="3688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8013191"/>
              <a:ext cx="370332" cy="36880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22011" y="8100060"/>
              <a:ext cx="193548" cy="19507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08423" y="8651748"/>
              <a:ext cx="368807" cy="37033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33619" y="8634984"/>
              <a:ext cx="370332" cy="368808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15387955" y="4071620"/>
            <a:ext cx="20802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r>
              <a:rPr dirty="0" sz="1600" spc="-11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70" b="1">
                <a:solidFill>
                  <a:srgbClr val="1C4B60"/>
                </a:solidFill>
                <a:latin typeface="Tahoma"/>
                <a:cs typeface="Tahoma"/>
              </a:rPr>
              <a:t>Ürettiği</a:t>
            </a:r>
            <a:r>
              <a:rPr dirty="0" sz="1600" spc="-10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Sorun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5519654" y="4901311"/>
            <a:ext cx="1991995" cy="3554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5316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600">
              <a:latin typeface="Tahoma"/>
              <a:cs typeface="Tahoma"/>
            </a:endParaRPr>
          </a:p>
          <a:p>
            <a:pPr marL="1116965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Yöntem</a:t>
            </a:r>
            <a:endParaRPr sz="1600">
              <a:latin typeface="Tahoma"/>
              <a:cs typeface="Tahoma"/>
            </a:endParaRPr>
          </a:p>
          <a:p>
            <a:pPr marL="883285" marR="36195" indent="-242570">
              <a:lnSpc>
                <a:spcPct val="312100"/>
              </a:lnSpc>
              <a:spcBef>
                <a:spcPts val="330"/>
              </a:spcBef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Swot</a:t>
            </a:r>
            <a:r>
              <a:rPr dirty="0" sz="1600" spc="-13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Analizi </a:t>
            </a:r>
            <a:r>
              <a:rPr dirty="0" sz="1600" spc="-40" b="1">
                <a:solidFill>
                  <a:srgbClr val="1C4B60"/>
                </a:solidFill>
                <a:latin typeface="Tahoma"/>
                <a:cs typeface="Tahoma"/>
              </a:rPr>
              <a:t>Hedef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Kitle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600">
              <a:latin typeface="Tahoma"/>
              <a:cs typeface="Tahoma"/>
            </a:endParaRPr>
          </a:p>
          <a:p>
            <a:pPr marL="745490" marR="5080" indent="-733425">
              <a:lnSpc>
                <a:spcPct val="114399"/>
              </a:lnSpc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İnovasyon</a:t>
            </a:r>
            <a:r>
              <a:rPr dirty="0" sz="1600" spc="-17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ve</a:t>
            </a:r>
            <a:r>
              <a:rPr dirty="0" sz="1600" spc="-12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Yerlilik </a:t>
            </a:r>
            <a:r>
              <a:rPr dirty="0" sz="1600" spc="-20" b="1">
                <a:solidFill>
                  <a:srgbClr val="1C4B60"/>
                </a:solidFill>
                <a:latin typeface="Tahoma"/>
                <a:cs typeface="Tahoma"/>
              </a:rPr>
              <a:t>Yönü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576550" y="3264153"/>
            <a:ext cx="189801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solidFill>
                  <a:srgbClr val="1C4B60"/>
                </a:solidFill>
                <a:latin typeface="Tahoma"/>
                <a:cs typeface="Tahoma"/>
              </a:rPr>
              <a:t>Konu</a:t>
            </a:r>
            <a:r>
              <a:rPr dirty="0" sz="1600" spc="-15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Kapsam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Özeti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5995395" y="2367152"/>
            <a:ext cx="1449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Takım</a:t>
            </a:r>
            <a:r>
              <a:rPr dirty="0" sz="1600" spc="-14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Tanıtımı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7602200" y="3313176"/>
            <a:ext cx="204470" cy="4186554"/>
            <a:chOff x="17602200" y="3313176"/>
            <a:chExt cx="204470" cy="4186554"/>
          </a:xfrm>
        </p:grpSpPr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3313176"/>
              <a:ext cx="195071" cy="19354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200" y="4137660"/>
              <a:ext cx="195071" cy="19507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200" y="4953000"/>
              <a:ext cx="195071" cy="19354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6583679"/>
              <a:ext cx="195071" cy="19507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7304532"/>
              <a:ext cx="195071" cy="195071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1001267" y="4687772"/>
            <a:ext cx="13020675" cy="4364990"/>
            <a:chOff x="1001267" y="4687772"/>
            <a:chExt cx="13020675" cy="4364990"/>
          </a:xfrm>
        </p:grpSpPr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1267" y="4989575"/>
              <a:ext cx="5468111" cy="352250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2935" y="5509259"/>
              <a:ext cx="2933700" cy="169926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30252" y="7608485"/>
              <a:ext cx="6191635" cy="144407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53223" y="4687772"/>
              <a:ext cx="3435899" cy="2797412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2109597" y="8594217"/>
            <a:ext cx="3232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Şekil-2:Uçağın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kabin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içi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görünümü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37" name="object 37" descr=""/>
          <p:cNvSpPr txBox="1"/>
          <p:nvPr/>
        </p:nvSpPr>
        <p:spPr>
          <a:xfrm>
            <a:off x="12848970" y="9349333"/>
            <a:ext cx="1186815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0"/>
              </a:lnSpc>
            </a:pPr>
            <a:r>
              <a:rPr dirty="0" sz="1800" spc="-85">
                <a:solidFill>
                  <a:srgbClr val="1A426A"/>
                </a:solidFill>
                <a:latin typeface="Trebuchet MS"/>
                <a:cs typeface="Trebuchet MS"/>
              </a:rPr>
              <a:t>TURKAIRBUS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431764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1879036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39" name="object 3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3600"/>
              </a:lnSpc>
            </a:pPr>
            <a:r>
              <a:rPr dirty="0" spc="-50"/>
              <a:t>5</a:t>
            </a:r>
          </a:p>
        </p:txBody>
      </p:sp>
      <p:sp>
        <p:nvSpPr>
          <p:cNvPr id="40" name="object 40" descr=""/>
          <p:cNvSpPr txBox="1"/>
          <p:nvPr/>
        </p:nvSpPr>
        <p:spPr>
          <a:xfrm>
            <a:off x="798982" y="9886967"/>
            <a:ext cx="20193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00"/>
              </a:lnSpc>
            </a:pPr>
            <a:r>
              <a:rPr dirty="0" sz="2100" spc="-150">
                <a:solidFill>
                  <a:srgbClr val="1A426A"/>
                </a:solidFill>
                <a:latin typeface="Trebuchet MS"/>
                <a:cs typeface="Trebuchet MS"/>
                <a:hlinkClick r:id="rId10"/>
              </a:rPr>
              <a:t>www.teknofest.org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34568" y="3207956"/>
            <a:ext cx="16885920" cy="7079615"/>
            <a:chOff x="734568" y="3207956"/>
            <a:chExt cx="16885920" cy="7079615"/>
          </a:xfrm>
        </p:grpSpPr>
        <p:sp>
          <p:nvSpPr>
            <p:cNvPr id="3" name="object 3" descr=""/>
            <p:cNvSpPr/>
            <p:nvPr/>
          </p:nvSpPr>
          <p:spPr>
            <a:xfrm>
              <a:off x="1670304" y="3208782"/>
              <a:ext cx="3030855" cy="1561465"/>
            </a:xfrm>
            <a:custGeom>
              <a:avLst/>
              <a:gdLst/>
              <a:ahLst/>
              <a:cxnLst/>
              <a:rect l="l" t="t" r="r" b="b"/>
              <a:pathLst>
                <a:path w="3030854" h="1561464">
                  <a:moveTo>
                    <a:pt x="3030727" y="0"/>
                  </a:moveTo>
                  <a:lnTo>
                    <a:pt x="0" y="0"/>
                  </a:lnTo>
                  <a:lnTo>
                    <a:pt x="0" y="1561084"/>
                  </a:lnTo>
                  <a:lnTo>
                    <a:pt x="3030727" y="1561084"/>
                  </a:lnTo>
                  <a:lnTo>
                    <a:pt x="3030727" y="0"/>
                  </a:lnTo>
                  <a:close/>
                </a:path>
              </a:pathLst>
            </a:custGeom>
            <a:solidFill>
              <a:srgbClr val="FFB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701032" y="3208782"/>
              <a:ext cx="3030855" cy="1561465"/>
            </a:xfrm>
            <a:custGeom>
              <a:avLst/>
              <a:gdLst/>
              <a:ahLst/>
              <a:cxnLst/>
              <a:rect l="l" t="t" r="r" b="b"/>
              <a:pathLst>
                <a:path w="3030854" h="1561464">
                  <a:moveTo>
                    <a:pt x="3030727" y="0"/>
                  </a:moveTo>
                  <a:lnTo>
                    <a:pt x="0" y="0"/>
                  </a:lnTo>
                  <a:lnTo>
                    <a:pt x="0" y="1561084"/>
                  </a:lnTo>
                  <a:lnTo>
                    <a:pt x="3030727" y="1561084"/>
                  </a:lnTo>
                  <a:lnTo>
                    <a:pt x="3030727" y="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731760" y="3208782"/>
              <a:ext cx="3012440" cy="1561465"/>
            </a:xfrm>
            <a:custGeom>
              <a:avLst/>
              <a:gdLst/>
              <a:ahLst/>
              <a:cxnLst/>
              <a:rect l="l" t="t" r="r" b="b"/>
              <a:pathLst>
                <a:path w="3012440" h="1561464">
                  <a:moveTo>
                    <a:pt x="3012440" y="0"/>
                  </a:moveTo>
                  <a:lnTo>
                    <a:pt x="0" y="0"/>
                  </a:lnTo>
                  <a:lnTo>
                    <a:pt x="0" y="1561084"/>
                  </a:lnTo>
                  <a:lnTo>
                    <a:pt x="3012440" y="1561084"/>
                  </a:lnTo>
                  <a:lnTo>
                    <a:pt x="3012440" y="0"/>
                  </a:lnTo>
                  <a:close/>
                </a:path>
              </a:pathLst>
            </a:custGeom>
            <a:solidFill>
              <a:srgbClr val="4F9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744199" y="3208782"/>
              <a:ext cx="3049270" cy="1561465"/>
            </a:xfrm>
            <a:custGeom>
              <a:avLst/>
              <a:gdLst/>
              <a:ahLst/>
              <a:cxnLst/>
              <a:rect l="l" t="t" r="r" b="b"/>
              <a:pathLst>
                <a:path w="3049269" h="1561464">
                  <a:moveTo>
                    <a:pt x="3048888" y="0"/>
                  </a:moveTo>
                  <a:lnTo>
                    <a:pt x="0" y="0"/>
                  </a:lnTo>
                  <a:lnTo>
                    <a:pt x="0" y="1561084"/>
                  </a:lnTo>
                  <a:lnTo>
                    <a:pt x="3048888" y="1561084"/>
                  </a:lnTo>
                  <a:lnTo>
                    <a:pt x="3048888" y="0"/>
                  </a:lnTo>
                  <a:close/>
                </a:path>
              </a:pathLst>
            </a:custGeom>
            <a:solidFill>
              <a:srgbClr val="1C4B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01032" y="3208909"/>
              <a:ext cx="0" cy="1561465"/>
            </a:xfrm>
            <a:custGeom>
              <a:avLst/>
              <a:gdLst/>
              <a:ahLst/>
              <a:cxnLst/>
              <a:rect l="l" t="t" r="r" b="b"/>
              <a:pathLst>
                <a:path w="0" h="1561464">
                  <a:moveTo>
                    <a:pt x="0" y="0"/>
                  </a:moveTo>
                  <a:lnTo>
                    <a:pt x="0" y="1560957"/>
                  </a:lnTo>
                </a:path>
              </a:pathLst>
            </a:custGeom>
            <a:ln w="3175">
              <a:solidFill>
                <a:srgbClr val="83B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701032" y="4769866"/>
              <a:ext cx="0" cy="4445635"/>
            </a:xfrm>
            <a:custGeom>
              <a:avLst/>
              <a:gdLst/>
              <a:ahLst/>
              <a:cxnLst/>
              <a:rect l="l" t="t" r="r" b="b"/>
              <a:pathLst>
                <a:path w="0" h="4445634">
                  <a:moveTo>
                    <a:pt x="0" y="0"/>
                  </a:moveTo>
                  <a:lnTo>
                    <a:pt x="0" y="4445520"/>
                  </a:lnTo>
                </a:path>
              </a:pathLst>
            </a:custGeom>
            <a:ln w="284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731760" y="3208909"/>
              <a:ext cx="0" cy="1561465"/>
            </a:xfrm>
            <a:custGeom>
              <a:avLst/>
              <a:gdLst/>
              <a:ahLst/>
              <a:cxnLst/>
              <a:rect l="l" t="t" r="r" b="b"/>
              <a:pathLst>
                <a:path w="0" h="1561464">
                  <a:moveTo>
                    <a:pt x="0" y="0"/>
                  </a:moveTo>
                  <a:lnTo>
                    <a:pt x="0" y="1560957"/>
                  </a:lnTo>
                </a:path>
              </a:pathLst>
            </a:custGeom>
            <a:ln w="3175">
              <a:solidFill>
                <a:srgbClr val="83B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731760" y="4769866"/>
              <a:ext cx="0" cy="4445635"/>
            </a:xfrm>
            <a:custGeom>
              <a:avLst/>
              <a:gdLst/>
              <a:ahLst/>
              <a:cxnLst/>
              <a:rect l="l" t="t" r="r" b="b"/>
              <a:pathLst>
                <a:path w="0" h="4445634">
                  <a:moveTo>
                    <a:pt x="0" y="0"/>
                  </a:moveTo>
                  <a:lnTo>
                    <a:pt x="0" y="4445520"/>
                  </a:lnTo>
                </a:path>
              </a:pathLst>
            </a:custGeom>
            <a:ln w="284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744199" y="3208909"/>
              <a:ext cx="0" cy="1561465"/>
            </a:xfrm>
            <a:custGeom>
              <a:avLst/>
              <a:gdLst/>
              <a:ahLst/>
              <a:cxnLst/>
              <a:rect l="l" t="t" r="r" b="b"/>
              <a:pathLst>
                <a:path w="0" h="1561464">
                  <a:moveTo>
                    <a:pt x="0" y="0"/>
                  </a:moveTo>
                  <a:lnTo>
                    <a:pt x="0" y="1560957"/>
                  </a:lnTo>
                </a:path>
              </a:pathLst>
            </a:custGeom>
            <a:ln w="3175">
              <a:solidFill>
                <a:srgbClr val="83B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744199" y="4769866"/>
              <a:ext cx="0" cy="4445635"/>
            </a:xfrm>
            <a:custGeom>
              <a:avLst/>
              <a:gdLst/>
              <a:ahLst/>
              <a:cxnLst/>
              <a:rect l="l" t="t" r="r" b="b"/>
              <a:pathLst>
                <a:path w="0" h="4445634">
                  <a:moveTo>
                    <a:pt x="0" y="0"/>
                  </a:moveTo>
                  <a:lnTo>
                    <a:pt x="0" y="4445520"/>
                  </a:lnTo>
                </a:path>
              </a:pathLst>
            </a:custGeom>
            <a:ln w="284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70304" y="4769866"/>
              <a:ext cx="12122785" cy="0"/>
            </a:xfrm>
            <a:custGeom>
              <a:avLst/>
              <a:gdLst/>
              <a:ahLst/>
              <a:cxnLst/>
              <a:rect l="l" t="t" r="r" b="b"/>
              <a:pathLst>
                <a:path w="12122785" h="0">
                  <a:moveTo>
                    <a:pt x="0" y="0"/>
                  </a:moveTo>
                  <a:lnTo>
                    <a:pt x="12122785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70304" y="3208909"/>
              <a:ext cx="0" cy="1561465"/>
            </a:xfrm>
            <a:custGeom>
              <a:avLst/>
              <a:gdLst/>
              <a:ahLst/>
              <a:cxnLst/>
              <a:rect l="l" t="t" r="r" b="b"/>
              <a:pathLst>
                <a:path w="0" h="1561464">
                  <a:moveTo>
                    <a:pt x="0" y="0"/>
                  </a:moveTo>
                  <a:lnTo>
                    <a:pt x="0" y="1560957"/>
                  </a:lnTo>
                </a:path>
              </a:pathLst>
            </a:custGeom>
            <a:ln w="3175">
              <a:solidFill>
                <a:srgbClr val="83B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670304" y="4769866"/>
              <a:ext cx="0" cy="4445635"/>
            </a:xfrm>
            <a:custGeom>
              <a:avLst/>
              <a:gdLst/>
              <a:ahLst/>
              <a:cxnLst/>
              <a:rect l="l" t="t" r="r" b="b"/>
              <a:pathLst>
                <a:path w="0" h="4445634">
                  <a:moveTo>
                    <a:pt x="0" y="0"/>
                  </a:moveTo>
                  <a:lnTo>
                    <a:pt x="0" y="4445520"/>
                  </a:lnTo>
                </a:path>
              </a:pathLst>
            </a:custGeom>
            <a:ln w="284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3793088" y="3208909"/>
              <a:ext cx="0" cy="1561465"/>
            </a:xfrm>
            <a:custGeom>
              <a:avLst/>
              <a:gdLst/>
              <a:ahLst/>
              <a:cxnLst/>
              <a:rect l="l" t="t" r="r" b="b"/>
              <a:pathLst>
                <a:path w="0" h="1561464">
                  <a:moveTo>
                    <a:pt x="0" y="0"/>
                  </a:moveTo>
                  <a:lnTo>
                    <a:pt x="0" y="1560957"/>
                  </a:lnTo>
                </a:path>
              </a:pathLst>
            </a:custGeom>
            <a:ln w="3175">
              <a:solidFill>
                <a:srgbClr val="83B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3793088" y="4769866"/>
              <a:ext cx="0" cy="4445635"/>
            </a:xfrm>
            <a:custGeom>
              <a:avLst/>
              <a:gdLst/>
              <a:ahLst/>
              <a:cxnLst/>
              <a:rect l="l" t="t" r="r" b="b"/>
              <a:pathLst>
                <a:path w="0" h="4445634">
                  <a:moveTo>
                    <a:pt x="0" y="0"/>
                  </a:moveTo>
                  <a:lnTo>
                    <a:pt x="0" y="4445520"/>
                  </a:lnTo>
                </a:path>
              </a:pathLst>
            </a:custGeom>
            <a:ln w="284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670304" y="3208909"/>
              <a:ext cx="12122785" cy="0"/>
            </a:xfrm>
            <a:custGeom>
              <a:avLst/>
              <a:gdLst/>
              <a:ahLst/>
              <a:cxnLst/>
              <a:rect l="l" t="t" r="r" b="b"/>
              <a:pathLst>
                <a:path w="12122785" h="0">
                  <a:moveTo>
                    <a:pt x="0" y="0"/>
                  </a:moveTo>
                  <a:lnTo>
                    <a:pt x="12122785" y="0"/>
                  </a:lnTo>
                </a:path>
              </a:pathLst>
            </a:custGeom>
            <a:ln w="3175">
              <a:solidFill>
                <a:srgbClr val="83B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656079" y="9201150"/>
              <a:ext cx="12151360" cy="0"/>
            </a:xfrm>
            <a:custGeom>
              <a:avLst/>
              <a:gdLst/>
              <a:ahLst/>
              <a:cxnLst/>
              <a:rect l="l" t="t" r="r" b="b"/>
              <a:pathLst>
                <a:path w="12151360" h="0">
                  <a:moveTo>
                    <a:pt x="0" y="0"/>
                  </a:moveTo>
                  <a:lnTo>
                    <a:pt x="12151233" y="0"/>
                  </a:lnTo>
                </a:path>
              </a:pathLst>
            </a:custGeom>
            <a:ln w="284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69515">
              <a:lnSpc>
                <a:spcPct val="100000"/>
              </a:lnSpc>
              <a:spcBef>
                <a:spcPts val="95"/>
              </a:spcBef>
            </a:pPr>
            <a:r>
              <a:rPr dirty="0" spc="-290"/>
              <a:t>SWOT</a:t>
            </a:r>
            <a:r>
              <a:rPr dirty="0" spc="-355"/>
              <a:t> </a:t>
            </a:r>
            <a:r>
              <a:rPr dirty="0" spc="-190"/>
              <a:t>ANALİZİ</a:t>
            </a:r>
          </a:p>
        </p:txBody>
      </p:sp>
      <p:sp>
        <p:nvSpPr>
          <p:cNvPr id="21" name="object 21" descr=""/>
          <p:cNvSpPr txBox="1"/>
          <p:nvPr/>
        </p:nvSpPr>
        <p:spPr>
          <a:xfrm>
            <a:off x="1671192" y="4197172"/>
            <a:ext cx="3028950" cy="3898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88645">
              <a:lnSpc>
                <a:spcPct val="100000"/>
              </a:lnSpc>
              <a:spcBef>
                <a:spcPts val="90"/>
              </a:spcBef>
            </a:pPr>
            <a:r>
              <a:rPr dirty="0" sz="2400" spc="-40" b="1">
                <a:solidFill>
                  <a:srgbClr val="FFFFFF"/>
                </a:solidFill>
                <a:latin typeface="Tahoma"/>
                <a:cs typeface="Tahoma"/>
              </a:rPr>
              <a:t>Güçlü</a:t>
            </a:r>
            <a:r>
              <a:rPr dirty="0" sz="2400" spc="-22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Yönler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2348357" y="1592580"/>
            <a:ext cx="15555594" cy="7429500"/>
            <a:chOff x="2348357" y="1592580"/>
            <a:chExt cx="15555594" cy="7429500"/>
          </a:xfrm>
        </p:grpSpPr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8488" y="4219397"/>
              <a:ext cx="1709165" cy="36454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6833" y="4219397"/>
              <a:ext cx="1202270" cy="36454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382012" y="2164080"/>
              <a:ext cx="1859280" cy="1910080"/>
            </a:xfrm>
            <a:custGeom>
              <a:avLst/>
              <a:gdLst/>
              <a:ahLst/>
              <a:cxnLst/>
              <a:rect l="l" t="t" r="r" b="b"/>
              <a:pathLst>
                <a:path w="1859279" h="1910079">
                  <a:moveTo>
                    <a:pt x="929639" y="0"/>
                  </a:moveTo>
                  <a:lnTo>
                    <a:pt x="881797" y="1242"/>
                  </a:lnTo>
                  <a:lnTo>
                    <a:pt x="834583" y="4929"/>
                  </a:lnTo>
                  <a:lnTo>
                    <a:pt x="788056" y="11001"/>
                  </a:lnTo>
                  <a:lnTo>
                    <a:pt x="742275" y="19398"/>
                  </a:lnTo>
                  <a:lnTo>
                    <a:pt x="697296" y="30059"/>
                  </a:lnTo>
                  <a:lnTo>
                    <a:pt x="653180" y="42926"/>
                  </a:lnTo>
                  <a:lnTo>
                    <a:pt x="609984" y="57937"/>
                  </a:lnTo>
                  <a:lnTo>
                    <a:pt x="567767" y="75033"/>
                  </a:lnTo>
                  <a:lnTo>
                    <a:pt x="526587" y="94153"/>
                  </a:lnTo>
                  <a:lnTo>
                    <a:pt x="486502" y="115239"/>
                  </a:lnTo>
                  <a:lnTo>
                    <a:pt x="447572" y="138229"/>
                  </a:lnTo>
                  <a:lnTo>
                    <a:pt x="409854" y="163065"/>
                  </a:lnTo>
                  <a:lnTo>
                    <a:pt x="373406" y="189685"/>
                  </a:lnTo>
                  <a:lnTo>
                    <a:pt x="338288" y="218029"/>
                  </a:lnTo>
                  <a:lnTo>
                    <a:pt x="304557" y="248039"/>
                  </a:lnTo>
                  <a:lnTo>
                    <a:pt x="272272" y="279654"/>
                  </a:lnTo>
                  <a:lnTo>
                    <a:pt x="241491" y="312813"/>
                  </a:lnTo>
                  <a:lnTo>
                    <a:pt x="212273" y="347457"/>
                  </a:lnTo>
                  <a:lnTo>
                    <a:pt x="184676" y="383526"/>
                  </a:lnTo>
                  <a:lnTo>
                    <a:pt x="158758" y="420960"/>
                  </a:lnTo>
                  <a:lnTo>
                    <a:pt x="134578" y="459699"/>
                  </a:lnTo>
                  <a:lnTo>
                    <a:pt x="112195" y="499682"/>
                  </a:lnTo>
                  <a:lnTo>
                    <a:pt x="91666" y="540851"/>
                  </a:lnTo>
                  <a:lnTo>
                    <a:pt x="73050" y="583144"/>
                  </a:lnTo>
                  <a:lnTo>
                    <a:pt x="56406" y="626502"/>
                  </a:lnTo>
                  <a:lnTo>
                    <a:pt x="41791" y="670865"/>
                  </a:lnTo>
                  <a:lnTo>
                    <a:pt x="29265" y="716173"/>
                  </a:lnTo>
                  <a:lnTo>
                    <a:pt x="18885" y="762366"/>
                  </a:lnTo>
                  <a:lnTo>
                    <a:pt x="10710" y="809383"/>
                  </a:lnTo>
                  <a:lnTo>
                    <a:pt x="4799" y="857166"/>
                  </a:lnTo>
                  <a:lnTo>
                    <a:pt x="1209" y="905653"/>
                  </a:lnTo>
                  <a:lnTo>
                    <a:pt x="0" y="954786"/>
                  </a:lnTo>
                  <a:lnTo>
                    <a:pt x="1209" y="1003918"/>
                  </a:lnTo>
                  <a:lnTo>
                    <a:pt x="4799" y="1052405"/>
                  </a:lnTo>
                  <a:lnTo>
                    <a:pt x="10710" y="1100188"/>
                  </a:lnTo>
                  <a:lnTo>
                    <a:pt x="18885" y="1147205"/>
                  </a:lnTo>
                  <a:lnTo>
                    <a:pt x="29265" y="1193398"/>
                  </a:lnTo>
                  <a:lnTo>
                    <a:pt x="41791" y="1238706"/>
                  </a:lnTo>
                  <a:lnTo>
                    <a:pt x="56406" y="1283069"/>
                  </a:lnTo>
                  <a:lnTo>
                    <a:pt x="73050" y="1326427"/>
                  </a:lnTo>
                  <a:lnTo>
                    <a:pt x="91666" y="1368720"/>
                  </a:lnTo>
                  <a:lnTo>
                    <a:pt x="112195" y="1409889"/>
                  </a:lnTo>
                  <a:lnTo>
                    <a:pt x="134578" y="1449872"/>
                  </a:lnTo>
                  <a:lnTo>
                    <a:pt x="158758" y="1488611"/>
                  </a:lnTo>
                  <a:lnTo>
                    <a:pt x="184676" y="1526045"/>
                  </a:lnTo>
                  <a:lnTo>
                    <a:pt x="212273" y="1562114"/>
                  </a:lnTo>
                  <a:lnTo>
                    <a:pt x="241491" y="1596758"/>
                  </a:lnTo>
                  <a:lnTo>
                    <a:pt x="272272" y="1629917"/>
                  </a:lnTo>
                  <a:lnTo>
                    <a:pt x="304557" y="1661532"/>
                  </a:lnTo>
                  <a:lnTo>
                    <a:pt x="338288" y="1691542"/>
                  </a:lnTo>
                  <a:lnTo>
                    <a:pt x="373406" y="1719886"/>
                  </a:lnTo>
                  <a:lnTo>
                    <a:pt x="409854" y="1746506"/>
                  </a:lnTo>
                  <a:lnTo>
                    <a:pt x="447572" y="1771342"/>
                  </a:lnTo>
                  <a:lnTo>
                    <a:pt x="486502" y="1794332"/>
                  </a:lnTo>
                  <a:lnTo>
                    <a:pt x="526587" y="1815418"/>
                  </a:lnTo>
                  <a:lnTo>
                    <a:pt x="567767" y="1834538"/>
                  </a:lnTo>
                  <a:lnTo>
                    <a:pt x="609984" y="1851634"/>
                  </a:lnTo>
                  <a:lnTo>
                    <a:pt x="653180" y="1866645"/>
                  </a:lnTo>
                  <a:lnTo>
                    <a:pt x="697296" y="1879512"/>
                  </a:lnTo>
                  <a:lnTo>
                    <a:pt x="742275" y="1890173"/>
                  </a:lnTo>
                  <a:lnTo>
                    <a:pt x="788056" y="1898570"/>
                  </a:lnTo>
                  <a:lnTo>
                    <a:pt x="834583" y="1904642"/>
                  </a:lnTo>
                  <a:lnTo>
                    <a:pt x="881797" y="1908329"/>
                  </a:lnTo>
                  <a:lnTo>
                    <a:pt x="929639" y="1909572"/>
                  </a:lnTo>
                  <a:lnTo>
                    <a:pt x="977482" y="1908329"/>
                  </a:lnTo>
                  <a:lnTo>
                    <a:pt x="1024696" y="1904642"/>
                  </a:lnTo>
                  <a:lnTo>
                    <a:pt x="1071223" y="1898570"/>
                  </a:lnTo>
                  <a:lnTo>
                    <a:pt x="1117004" y="1890173"/>
                  </a:lnTo>
                  <a:lnTo>
                    <a:pt x="1161983" y="1879512"/>
                  </a:lnTo>
                  <a:lnTo>
                    <a:pt x="1206099" y="1866645"/>
                  </a:lnTo>
                  <a:lnTo>
                    <a:pt x="1249295" y="1851634"/>
                  </a:lnTo>
                  <a:lnTo>
                    <a:pt x="1291512" y="1834538"/>
                  </a:lnTo>
                  <a:lnTo>
                    <a:pt x="1332692" y="1815418"/>
                  </a:lnTo>
                  <a:lnTo>
                    <a:pt x="1372777" y="1794332"/>
                  </a:lnTo>
                  <a:lnTo>
                    <a:pt x="1411707" y="1771342"/>
                  </a:lnTo>
                  <a:lnTo>
                    <a:pt x="1449425" y="1746506"/>
                  </a:lnTo>
                  <a:lnTo>
                    <a:pt x="1485873" y="1719886"/>
                  </a:lnTo>
                  <a:lnTo>
                    <a:pt x="1520991" y="1691542"/>
                  </a:lnTo>
                  <a:lnTo>
                    <a:pt x="1554722" y="1661532"/>
                  </a:lnTo>
                  <a:lnTo>
                    <a:pt x="1587007" y="1629918"/>
                  </a:lnTo>
                  <a:lnTo>
                    <a:pt x="1617788" y="1596758"/>
                  </a:lnTo>
                  <a:lnTo>
                    <a:pt x="1647006" y="1562114"/>
                  </a:lnTo>
                  <a:lnTo>
                    <a:pt x="1674603" y="1526045"/>
                  </a:lnTo>
                  <a:lnTo>
                    <a:pt x="1700521" y="1488611"/>
                  </a:lnTo>
                  <a:lnTo>
                    <a:pt x="1724701" y="1449872"/>
                  </a:lnTo>
                  <a:lnTo>
                    <a:pt x="1747084" y="1409889"/>
                  </a:lnTo>
                  <a:lnTo>
                    <a:pt x="1767613" y="1368720"/>
                  </a:lnTo>
                  <a:lnTo>
                    <a:pt x="1786229" y="1326427"/>
                  </a:lnTo>
                  <a:lnTo>
                    <a:pt x="1802873" y="1283069"/>
                  </a:lnTo>
                  <a:lnTo>
                    <a:pt x="1817488" y="1238706"/>
                  </a:lnTo>
                  <a:lnTo>
                    <a:pt x="1830014" y="1193398"/>
                  </a:lnTo>
                  <a:lnTo>
                    <a:pt x="1840394" y="1147205"/>
                  </a:lnTo>
                  <a:lnTo>
                    <a:pt x="1848569" y="1100188"/>
                  </a:lnTo>
                  <a:lnTo>
                    <a:pt x="1854480" y="1052405"/>
                  </a:lnTo>
                  <a:lnTo>
                    <a:pt x="1858070" y="1003918"/>
                  </a:lnTo>
                  <a:lnTo>
                    <a:pt x="1859279" y="954786"/>
                  </a:lnTo>
                  <a:lnTo>
                    <a:pt x="1858070" y="905653"/>
                  </a:lnTo>
                  <a:lnTo>
                    <a:pt x="1854480" y="857166"/>
                  </a:lnTo>
                  <a:lnTo>
                    <a:pt x="1848569" y="809383"/>
                  </a:lnTo>
                  <a:lnTo>
                    <a:pt x="1840394" y="762366"/>
                  </a:lnTo>
                  <a:lnTo>
                    <a:pt x="1830014" y="716173"/>
                  </a:lnTo>
                  <a:lnTo>
                    <a:pt x="1817488" y="670865"/>
                  </a:lnTo>
                  <a:lnTo>
                    <a:pt x="1802873" y="626502"/>
                  </a:lnTo>
                  <a:lnTo>
                    <a:pt x="1786229" y="583144"/>
                  </a:lnTo>
                  <a:lnTo>
                    <a:pt x="1767613" y="540851"/>
                  </a:lnTo>
                  <a:lnTo>
                    <a:pt x="1747084" y="499682"/>
                  </a:lnTo>
                  <a:lnTo>
                    <a:pt x="1724701" y="459699"/>
                  </a:lnTo>
                  <a:lnTo>
                    <a:pt x="1700521" y="420960"/>
                  </a:lnTo>
                  <a:lnTo>
                    <a:pt x="1674603" y="383526"/>
                  </a:lnTo>
                  <a:lnTo>
                    <a:pt x="1647006" y="347457"/>
                  </a:lnTo>
                  <a:lnTo>
                    <a:pt x="1617788" y="312813"/>
                  </a:lnTo>
                  <a:lnTo>
                    <a:pt x="1587007" y="279653"/>
                  </a:lnTo>
                  <a:lnTo>
                    <a:pt x="1554722" y="248039"/>
                  </a:lnTo>
                  <a:lnTo>
                    <a:pt x="1520991" y="218029"/>
                  </a:lnTo>
                  <a:lnTo>
                    <a:pt x="1485873" y="189685"/>
                  </a:lnTo>
                  <a:lnTo>
                    <a:pt x="1449425" y="163065"/>
                  </a:lnTo>
                  <a:lnTo>
                    <a:pt x="1411707" y="138229"/>
                  </a:lnTo>
                  <a:lnTo>
                    <a:pt x="1372777" y="115239"/>
                  </a:lnTo>
                  <a:lnTo>
                    <a:pt x="1332692" y="94153"/>
                  </a:lnTo>
                  <a:lnTo>
                    <a:pt x="1291512" y="75033"/>
                  </a:lnTo>
                  <a:lnTo>
                    <a:pt x="1249295" y="57937"/>
                  </a:lnTo>
                  <a:lnTo>
                    <a:pt x="1206099" y="42926"/>
                  </a:lnTo>
                  <a:lnTo>
                    <a:pt x="1161983" y="30059"/>
                  </a:lnTo>
                  <a:lnTo>
                    <a:pt x="1117004" y="19398"/>
                  </a:lnTo>
                  <a:lnTo>
                    <a:pt x="1071223" y="11001"/>
                  </a:lnTo>
                  <a:lnTo>
                    <a:pt x="1024696" y="4929"/>
                  </a:lnTo>
                  <a:lnTo>
                    <a:pt x="977482" y="1242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382012" y="2164080"/>
              <a:ext cx="1859280" cy="1910080"/>
            </a:xfrm>
            <a:custGeom>
              <a:avLst/>
              <a:gdLst/>
              <a:ahLst/>
              <a:cxnLst/>
              <a:rect l="l" t="t" r="r" b="b"/>
              <a:pathLst>
                <a:path w="1859279" h="1910079">
                  <a:moveTo>
                    <a:pt x="929639" y="0"/>
                  </a:moveTo>
                  <a:lnTo>
                    <a:pt x="881797" y="1242"/>
                  </a:lnTo>
                  <a:lnTo>
                    <a:pt x="834583" y="4929"/>
                  </a:lnTo>
                  <a:lnTo>
                    <a:pt x="788056" y="11001"/>
                  </a:lnTo>
                  <a:lnTo>
                    <a:pt x="742275" y="19398"/>
                  </a:lnTo>
                  <a:lnTo>
                    <a:pt x="697296" y="30059"/>
                  </a:lnTo>
                  <a:lnTo>
                    <a:pt x="653180" y="42926"/>
                  </a:lnTo>
                  <a:lnTo>
                    <a:pt x="609984" y="57937"/>
                  </a:lnTo>
                  <a:lnTo>
                    <a:pt x="567767" y="75033"/>
                  </a:lnTo>
                  <a:lnTo>
                    <a:pt x="526587" y="94153"/>
                  </a:lnTo>
                  <a:lnTo>
                    <a:pt x="486502" y="115239"/>
                  </a:lnTo>
                  <a:lnTo>
                    <a:pt x="447572" y="138229"/>
                  </a:lnTo>
                  <a:lnTo>
                    <a:pt x="409854" y="163065"/>
                  </a:lnTo>
                  <a:lnTo>
                    <a:pt x="373406" y="189685"/>
                  </a:lnTo>
                  <a:lnTo>
                    <a:pt x="338288" y="218029"/>
                  </a:lnTo>
                  <a:lnTo>
                    <a:pt x="304557" y="248039"/>
                  </a:lnTo>
                  <a:lnTo>
                    <a:pt x="272272" y="279654"/>
                  </a:lnTo>
                  <a:lnTo>
                    <a:pt x="241491" y="312813"/>
                  </a:lnTo>
                  <a:lnTo>
                    <a:pt x="212273" y="347457"/>
                  </a:lnTo>
                  <a:lnTo>
                    <a:pt x="184676" y="383526"/>
                  </a:lnTo>
                  <a:lnTo>
                    <a:pt x="158758" y="420960"/>
                  </a:lnTo>
                  <a:lnTo>
                    <a:pt x="134578" y="459699"/>
                  </a:lnTo>
                  <a:lnTo>
                    <a:pt x="112195" y="499682"/>
                  </a:lnTo>
                  <a:lnTo>
                    <a:pt x="91666" y="540851"/>
                  </a:lnTo>
                  <a:lnTo>
                    <a:pt x="73050" y="583144"/>
                  </a:lnTo>
                  <a:lnTo>
                    <a:pt x="56406" y="626502"/>
                  </a:lnTo>
                  <a:lnTo>
                    <a:pt x="41791" y="670865"/>
                  </a:lnTo>
                  <a:lnTo>
                    <a:pt x="29265" y="716173"/>
                  </a:lnTo>
                  <a:lnTo>
                    <a:pt x="18885" y="762366"/>
                  </a:lnTo>
                  <a:lnTo>
                    <a:pt x="10710" y="809383"/>
                  </a:lnTo>
                  <a:lnTo>
                    <a:pt x="4799" y="857166"/>
                  </a:lnTo>
                  <a:lnTo>
                    <a:pt x="1209" y="905653"/>
                  </a:lnTo>
                  <a:lnTo>
                    <a:pt x="0" y="954786"/>
                  </a:lnTo>
                  <a:lnTo>
                    <a:pt x="1209" y="1003918"/>
                  </a:lnTo>
                  <a:lnTo>
                    <a:pt x="4799" y="1052405"/>
                  </a:lnTo>
                  <a:lnTo>
                    <a:pt x="10710" y="1100188"/>
                  </a:lnTo>
                  <a:lnTo>
                    <a:pt x="18885" y="1147205"/>
                  </a:lnTo>
                  <a:lnTo>
                    <a:pt x="29265" y="1193398"/>
                  </a:lnTo>
                  <a:lnTo>
                    <a:pt x="41791" y="1238706"/>
                  </a:lnTo>
                  <a:lnTo>
                    <a:pt x="56406" y="1283069"/>
                  </a:lnTo>
                  <a:lnTo>
                    <a:pt x="73050" y="1326427"/>
                  </a:lnTo>
                  <a:lnTo>
                    <a:pt x="91666" y="1368720"/>
                  </a:lnTo>
                  <a:lnTo>
                    <a:pt x="112195" y="1409889"/>
                  </a:lnTo>
                  <a:lnTo>
                    <a:pt x="134578" y="1449872"/>
                  </a:lnTo>
                  <a:lnTo>
                    <a:pt x="158758" y="1488611"/>
                  </a:lnTo>
                  <a:lnTo>
                    <a:pt x="184676" y="1526045"/>
                  </a:lnTo>
                  <a:lnTo>
                    <a:pt x="212273" y="1562114"/>
                  </a:lnTo>
                  <a:lnTo>
                    <a:pt x="241491" y="1596758"/>
                  </a:lnTo>
                  <a:lnTo>
                    <a:pt x="272272" y="1629917"/>
                  </a:lnTo>
                  <a:lnTo>
                    <a:pt x="304557" y="1661532"/>
                  </a:lnTo>
                  <a:lnTo>
                    <a:pt x="338288" y="1691542"/>
                  </a:lnTo>
                  <a:lnTo>
                    <a:pt x="373406" y="1719886"/>
                  </a:lnTo>
                  <a:lnTo>
                    <a:pt x="409854" y="1746506"/>
                  </a:lnTo>
                  <a:lnTo>
                    <a:pt x="447572" y="1771342"/>
                  </a:lnTo>
                  <a:lnTo>
                    <a:pt x="486502" y="1794332"/>
                  </a:lnTo>
                  <a:lnTo>
                    <a:pt x="526587" y="1815418"/>
                  </a:lnTo>
                  <a:lnTo>
                    <a:pt x="567767" y="1834538"/>
                  </a:lnTo>
                  <a:lnTo>
                    <a:pt x="609984" y="1851634"/>
                  </a:lnTo>
                  <a:lnTo>
                    <a:pt x="653180" y="1866645"/>
                  </a:lnTo>
                  <a:lnTo>
                    <a:pt x="697296" y="1879512"/>
                  </a:lnTo>
                  <a:lnTo>
                    <a:pt x="742275" y="1890173"/>
                  </a:lnTo>
                  <a:lnTo>
                    <a:pt x="788056" y="1898570"/>
                  </a:lnTo>
                  <a:lnTo>
                    <a:pt x="834583" y="1904642"/>
                  </a:lnTo>
                  <a:lnTo>
                    <a:pt x="881797" y="1908329"/>
                  </a:lnTo>
                  <a:lnTo>
                    <a:pt x="929639" y="1909572"/>
                  </a:lnTo>
                  <a:lnTo>
                    <a:pt x="977482" y="1908329"/>
                  </a:lnTo>
                  <a:lnTo>
                    <a:pt x="1024696" y="1904642"/>
                  </a:lnTo>
                  <a:lnTo>
                    <a:pt x="1071223" y="1898570"/>
                  </a:lnTo>
                  <a:lnTo>
                    <a:pt x="1117004" y="1890173"/>
                  </a:lnTo>
                  <a:lnTo>
                    <a:pt x="1161983" y="1879512"/>
                  </a:lnTo>
                  <a:lnTo>
                    <a:pt x="1206099" y="1866645"/>
                  </a:lnTo>
                  <a:lnTo>
                    <a:pt x="1249295" y="1851634"/>
                  </a:lnTo>
                  <a:lnTo>
                    <a:pt x="1291512" y="1834538"/>
                  </a:lnTo>
                  <a:lnTo>
                    <a:pt x="1332692" y="1815418"/>
                  </a:lnTo>
                  <a:lnTo>
                    <a:pt x="1372777" y="1794332"/>
                  </a:lnTo>
                  <a:lnTo>
                    <a:pt x="1411707" y="1771342"/>
                  </a:lnTo>
                  <a:lnTo>
                    <a:pt x="1449425" y="1746506"/>
                  </a:lnTo>
                  <a:lnTo>
                    <a:pt x="1485873" y="1719886"/>
                  </a:lnTo>
                  <a:lnTo>
                    <a:pt x="1520991" y="1691542"/>
                  </a:lnTo>
                  <a:lnTo>
                    <a:pt x="1554722" y="1661532"/>
                  </a:lnTo>
                  <a:lnTo>
                    <a:pt x="1587007" y="1629918"/>
                  </a:lnTo>
                  <a:lnTo>
                    <a:pt x="1617788" y="1596758"/>
                  </a:lnTo>
                  <a:lnTo>
                    <a:pt x="1647006" y="1562114"/>
                  </a:lnTo>
                  <a:lnTo>
                    <a:pt x="1674603" y="1526045"/>
                  </a:lnTo>
                  <a:lnTo>
                    <a:pt x="1700521" y="1488611"/>
                  </a:lnTo>
                  <a:lnTo>
                    <a:pt x="1724701" y="1449872"/>
                  </a:lnTo>
                  <a:lnTo>
                    <a:pt x="1747084" y="1409889"/>
                  </a:lnTo>
                  <a:lnTo>
                    <a:pt x="1767613" y="1368720"/>
                  </a:lnTo>
                  <a:lnTo>
                    <a:pt x="1786229" y="1326427"/>
                  </a:lnTo>
                  <a:lnTo>
                    <a:pt x="1802873" y="1283069"/>
                  </a:lnTo>
                  <a:lnTo>
                    <a:pt x="1817488" y="1238706"/>
                  </a:lnTo>
                  <a:lnTo>
                    <a:pt x="1830014" y="1193398"/>
                  </a:lnTo>
                  <a:lnTo>
                    <a:pt x="1840394" y="1147205"/>
                  </a:lnTo>
                  <a:lnTo>
                    <a:pt x="1848569" y="1100188"/>
                  </a:lnTo>
                  <a:lnTo>
                    <a:pt x="1854480" y="1052405"/>
                  </a:lnTo>
                  <a:lnTo>
                    <a:pt x="1858070" y="1003918"/>
                  </a:lnTo>
                  <a:lnTo>
                    <a:pt x="1859279" y="954786"/>
                  </a:lnTo>
                  <a:lnTo>
                    <a:pt x="1858070" y="905653"/>
                  </a:lnTo>
                  <a:lnTo>
                    <a:pt x="1854480" y="857166"/>
                  </a:lnTo>
                  <a:lnTo>
                    <a:pt x="1848569" y="809383"/>
                  </a:lnTo>
                  <a:lnTo>
                    <a:pt x="1840394" y="762366"/>
                  </a:lnTo>
                  <a:lnTo>
                    <a:pt x="1830014" y="716173"/>
                  </a:lnTo>
                  <a:lnTo>
                    <a:pt x="1817488" y="670865"/>
                  </a:lnTo>
                  <a:lnTo>
                    <a:pt x="1802873" y="626502"/>
                  </a:lnTo>
                  <a:lnTo>
                    <a:pt x="1786229" y="583144"/>
                  </a:lnTo>
                  <a:lnTo>
                    <a:pt x="1767613" y="540851"/>
                  </a:lnTo>
                  <a:lnTo>
                    <a:pt x="1747084" y="499682"/>
                  </a:lnTo>
                  <a:lnTo>
                    <a:pt x="1724701" y="459699"/>
                  </a:lnTo>
                  <a:lnTo>
                    <a:pt x="1700521" y="420960"/>
                  </a:lnTo>
                  <a:lnTo>
                    <a:pt x="1674603" y="383526"/>
                  </a:lnTo>
                  <a:lnTo>
                    <a:pt x="1647006" y="347457"/>
                  </a:lnTo>
                  <a:lnTo>
                    <a:pt x="1617788" y="312813"/>
                  </a:lnTo>
                  <a:lnTo>
                    <a:pt x="1587007" y="279653"/>
                  </a:lnTo>
                  <a:lnTo>
                    <a:pt x="1554722" y="248039"/>
                  </a:lnTo>
                  <a:lnTo>
                    <a:pt x="1520991" y="218029"/>
                  </a:lnTo>
                  <a:lnTo>
                    <a:pt x="1485873" y="189685"/>
                  </a:lnTo>
                  <a:lnTo>
                    <a:pt x="1449425" y="163065"/>
                  </a:lnTo>
                  <a:lnTo>
                    <a:pt x="1411707" y="138229"/>
                  </a:lnTo>
                  <a:lnTo>
                    <a:pt x="1372777" y="115239"/>
                  </a:lnTo>
                  <a:lnTo>
                    <a:pt x="1332692" y="94153"/>
                  </a:lnTo>
                  <a:lnTo>
                    <a:pt x="1291512" y="75033"/>
                  </a:lnTo>
                  <a:lnTo>
                    <a:pt x="1249295" y="57937"/>
                  </a:lnTo>
                  <a:lnTo>
                    <a:pt x="1206099" y="42926"/>
                  </a:lnTo>
                  <a:lnTo>
                    <a:pt x="1161983" y="30059"/>
                  </a:lnTo>
                  <a:lnTo>
                    <a:pt x="1117004" y="19398"/>
                  </a:lnTo>
                  <a:lnTo>
                    <a:pt x="1071223" y="11001"/>
                  </a:lnTo>
                  <a:lnTo>
                    <a:pt x="1024696" y="4929"/>
                  </a:lnTo>
                  <a:lnTo>
                    <a:pt x="977482" y="1242"/>
                  </a:lnTo>
                  <a:lnTo>
                    <a:pt x="929639" y="0"/>
                  </a:lnTo>
                  <a:close/>
                </a:path>
              </a:pathLst>
            </a:custGeom>
            <a:ln w="67056">
              <a:solidFill>
                <a:srgbClr val="FFBC5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9778" y="2664536"/>
              <a:ext cx="1048512" cy="101986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5600700" y="2164080"/>
              <a:ext cx="1859280" cy="1910080"/>
            </a:xfrm>
            <a:custGeom>
              <a:avLst/>
              <a:gdLst/>
              <a:ahLst/>
              <a:cxnLst/>
              <a:rect l="l" t="t" r="r" b="b"/>
              <a:pathLst>
                <a:path w="1859279" h="1910079">
                  <a:moveTo>
                    <a:pt x="929640" y="0"/>
                  </a:moveTo>
                  <a:lnTo>
                    <a:pt x="881797" y="1242"/>
                  </a:lnTo>
                  <a:lnTo>
                    <a:pt x="834583" y="4929"/>
                  </a:lnTo>
                  <a:lnTo>
                    <a:pt x="788056" y="11001"/>
                  </a:lnTo>
                  <a:lnTo>
                    <a:pt x="742275" y="19398"/>
                  </a:lnTo>
                  <a:lnTo>
                    <a:pt x="697296" y="30059"/>
                  </a:lnTo>
                  <a:lnTo>
                    <a:pt x="653180" y="42926"/>
                  </a:lnTo>
                  <a:lnTo>
                    <a:pt x="609984" y="57937"/>
                  </a:lnTo>
                  <a:lnTo>
                    <a:pt x="567767" y="75033"/>
                  </a:lnTo>
                  <a:lnTo>
                    <a:pt x="526587" y="94153"/>
                  </a:lnTo>
                  <a:lnTo>
                    <a:pt x="486502" y="115239"/>
                  </a:lnTo>
                  <a:lnTo>
                    <a:pt x="447572" y="138229"/>
                  </a:lnTo>
                  <a:lnTo>
                    <a:pt x="409854" y="163065"/>
                  </a:lnTo>
                  <a:lnTo>
                    <a:pt x="373406" y="189685"/>
                  </a:lnTo>
                  <a:lnTo>
                    <a:pt x="338288" y="218029"/>
                  </a:lnTo>
                  <a:lnTo>
                    <a:pt x="304557" y="248039"/>
                  </a:lnTo>
                  <a:lnTo>
                    <a:pt x="272272" y="279654"/>
                  </a:lnTo>
                  <a:lnTo>
                    <a:pt x="241491" y="312813"/>
                  </a:lnTo>
                  <a:lnTo>
                    <a:pt x="212273" y="347457"/>
                  </a:lnTo>
                  <a:lnTo>
                    <a:pt x="184676" y="383526"/>
                  </a:lnTo>
                  <a:lnTo>
                    <a:pt x="158758" y="420960"/>
                  </a:lnTo>
                  <a:lnTo>
                    <a:pt x="134578" y="459699"/>
                  </a:lnTo>
                  <a:lnTo>
                    <a:pt x="112195" y="499682"/>
                  </a:lnTo>
                  <a:lnTo>
                    <a:pt x="91666" y="540851"/>
                  </a:lnTo>
                  <a:lnTo>
                    <a:pt x="73050" y="583144"/>
                  </a:lnTo>
                  <a:lnTo>
                    <a:pt x="56406" y="626502"/>
                  </a:lnTo>
                  <a:lnTo>
                    <a:pt x="41791" y="670865"/>
                  </a:lnTo>
                  <a:lnTo>
                    <a:pt x="29265" y="716173"/>
                  </a:lnTo>
                  <a:lnTo>
                    <a:pt x="18885" y="762366"/>
                  </a:lnTo>
                  <a:lnTo>
                    <a:pt x="10710" y="809383"/>
                  </a:lnTo>
                  <a:lnTo>
                    <a:pt x="4799" y="857166"/>
                  </a:lnTo>
                  <a:lnTo>
                    <a:pt x="1209" y="905653"/>
                  </a:lnTo>
                  <a:lnTo>
                    <a:pt x="0" y="954786"/>
                  </a:lnTo>
                  <a:lnTo>
                    <a:pt x="1209" y="1003918"/>
                  </a:lnTo>
                  <a:lnTo>
                    <a:pt x="4799" y="1052405"/>
                  </a:lnTo>
                  <a:lnTo>
                    <a:pt x="10710" y="1100188"/>
                  </a:lnTo>
                  <a:lnTo>
                    <a:pt x="18885" y="1147205"/>
                  </a:lnTo>
                  <a:lnTo>
                    <a:pt x="29265" y="1193398"/>
                  </a:lnTo>
                  <a:lnTo>
                    <a:pt x="41791" y="1238706"/>
                  </a:lnTo>
                  <a:lnTo>
                    <a:pt x="56406" y="1283069"/>
                  </a:lnTo>
                  <a:lnTo>
                    <a:pt x="73050" y="1326427"/>
                  </a:lnTo>
                  <a:lnTo>
                    <a:pt x="91666" y="1368720"/>
                  </a:lnTo>
                  <a:lnTo>
                    <a:pt x="112195" y="1409889"/>
                  </a:lnTo>
                  <a:lnTo>
                    <a:pt x="134578" y="1449872"/>
                  </a:lnTo>
                  <a:lnTo>
                    <a:pt x="158758" y="1488611"/>
                  </a:lnTo>
                  <a:lnTo>
                    <a:pt x="184676" y="1526045"/>
                  </a:lnTo>
                  <a:lnTo>
                    <a:pt x="212273" y="1562114"/>
                  </a:lnTo>
                  <a:lnTo>
                    <a:pt x="241491" y="1596758"/>
                  </a:lnTo>
                  <a:lnTo>
                    <a:pt x="272272" y="1629917"/>
                  </a:lnTo>
                  <a:lnTo>
                    <a:pt x="304557" y="1661532"/>
                  </a:lnTo>
                  <a:lnTo>
                    <a:pt x="338288" y="1691542"/>
                  </a:lnTo>
                  <a:lnTo>
                    <a:pt x="373406" y="1719886"/>
                  </a:lnTo>
                  <a:lnTo>
                    <a:pt x="409854" y="1746506"/>
                  </a:lnTo>
                  <a:lnTo>
                    <a:pt x="447572" y="1771342"/>
                  </a:lnTo>
                  <a:lnTo>
                    <a:pt x="486502" y="1794332"/>
                  </a:lnTo>
                  <a:lnTo>
                    <a:pt x="526587" y="1815418"/>
                  </a:lnTo>
                  <a:lnTo>
                    <a:pt x="567767" y="1834538"/>
                  </a:lnTo>
                  <a:lnTo>
                    <a:pt x="609984" y="1851634"/>
                  </a:lnTo>
                  <a:lnTo>
                    <a:pt x="653180" y="1866645"/>
                  </a:lnTo>
                  <a:lnTo>
                    <a:pt x="697296" y="1879512"/>
                  </a:lnTo>
                  <a:lnTo>
                    <a:pt x="742275" y="1890173"/>
                  </a:lnTo>
                  <a:lnTo>
                    <a:pt x="788056" y="1898570"/>
                  </a:lnTo>
                  <a:lnTo>
                    <a:pt x="834583" y="1904642"/>
                  </a:lnTo>
                  <a:lnTo>
                    <a:pt x="881797" y="1908329"/>
                  </a:lnTo>
                  <a:lnTo>
                    <a:pt x="929640" y="1909572"/>
                  </a:lnTo>
                  <a:lnTo>
                    <a:pt x="977482" y="1908329"/>
                  </a:lnTo>
                  <a:lnTo>
                    <a:pt x="1024696" y="1904642"/>
                  </a:lnTo>
                  <a:lnTo>
                    <a:pt x="1071223" y="1898570"/>
                  </a:lnTo>
                  <a:lnTo>
                    <a:pt x="1117004" y="1890173"/>
                  </a:lnTo>
                  <a:lnTo>
                    <a:pt x="1161983" y="1879512"/>
                  </a:lnTo>
                  <a:lnTo>
                    <a:pt x="1206099" y="1866645"/>
                  </a:lnTo>
                  <a:lnTo>
                    <a:pt x="1249295" y="1851634"/>
                  </a:lnTo>
                  <a:lnTo>
                    <a:pt x="1291512" y="1834538"/>
                  </a:lnTo>
                  <a:lnTo>
                    <a:pt x="1332692" y="1815418"/>
                  </a:lnTo>
                  <a:lnTo>
                    <a:pt x="1372777" y="1794332"/>
                  </a:lnTo>
                  <a:lnTo>
                    <a:pt x="1411707" y="1771342"/>
                  </a:lnTo>
                  <a:lnTo>
                    <a:pt x="1449425" y="1746506"/>
                  </a:lnTo>
                  <a:lnTo>
                    <a:pt x="1485873" y="1719886"/>
                  </a:lnTo>
                  <a:lnTo>
                    <a:pt x="1520991" y="1691542"/>
                  </a:lnTo>
                  <a:lnTo>
                    <a:pt x="1554722" y="1661532"/>
                  </a:lnTo>
                  <a:lnTo>
                    <a:pt x="1587007" y="1629918"/>
                  </a:lnTo>
                  <a:lnTo>
                    <a:pt x="1617788" y="1596758"/>
                  </a:lnTo>
                  <a:lnTo>
                    <a:pt x="1647006" y="1562114"/>
                  </a:lnTo>
                  <a:lnTo>
                    <a:pt x="1674603" y="1526045"/>
                  </a:lnTo>
                  <a:lnTo>
                    <a:pt x="1700521" y="1488611"/>
                  </a:lnTo>
                  <a:lnTo>
                    <a:pt x="1724701" y="1449872"/>
                  </a:lnTo>
                  <a:lnTo>
                    <a:pt x="1747084" y="1409889"/>
                  </a:lnTo>
                  <a:lnTo>
                    <a:pt x="1767613" y="1368720"/>
                  </a:lnTo>
                  <a:lnTo>
                    <a:pt x="1786229" y="1326427"/>
                  </a:lnTo>
                  <a:lnTo>
                    <a:pt x="1802873" y="1283069"/>
                  </a:lnTo>
                  <a:lnTo>
                    <a:pt x="1817488" y="1238706"/>
                  </a:lnTo>
                  <a:lnTo>
                    <a:pt x="1830014" y="1193398"/>
                  </a:lnTo>
                  <a:lnTo>
                    <a:pt x="1840394" y="1147205"/>
                  </a:lnTo>
                  <a:lnTo>
                    <a:pt x="1848569" y="1100188"/>
                  </a:lnTo>
                  <a:lnTo>
                    <a:pt x="1854480" y="1052405"/>
                  </a:lnTo>
                  <a:lnTo>
                    <a:pt x="1858070" y="1003918"/>
                  </a:lnTo>
                  <a:lnTo>
                    <a:pt x="1859279" y="954786"/>
                  </a:lnTo>
                  <a:lnTo>
                    <a:pt x="1858070" y="905653"/>
                  </a:lnTo>
                  <a:lnTo>
                    <a:pt x="1854480" y="857166"/>
                  </a:lnTo>
                  <a:lnTo>
                    <a:pt x="1848569" y="809383"/>
                  </a:lnTo>
                  <a:lnTo>
                    <a:pt x="1840394" y="762366"/>
                  </a:lnTo>
                  <a:lnTo>
                    <a:pt x="1830014" y="716173"/>
                  </a:lnTo>
                  <a:lnTo>
                    <a:pt x="1817488" y="670865"/>
                  </a:lnTo>
                  <a:lnTo>
                    <a:pt x="1802873" y="626502"/>
                  </a:lnTo>
                  <a:lnTo>
                    <a:pt x="1786229" y="583144"/>
                  </a:lnTo>
                  <a:lnTo>
                    <a:pt x="1767613" y="540851"/>
                  </a:lnTo>
                  <a:lnTo>
                    <a:pt x="1747084" y="499682"/>
                  </a:lnTo>
                  <a:lnTo>
                    <a:pt x="1724701" y="459699"/>
                  </a:lnTo>
                  <a:lnTo>
                    <a:pt x="1700521" y="420960"/>
                  </a:lnTo>
                  <a:lnTo>
                    <a:pt x="1674603" y="383526"/>
                  </a:lnTo>
                  <a:lnTo>
                    <a:pt x="1647006" y="347457"/>
                  </a:lnTo>
                  <a:lnTo>
                    <a:pt x="1617788" y="312813"/>
                  </a:lnTo>
                  <a:lnTo>
                    <a:pt x="1587007" y="279653"/>
                  </a:lnTo>
                  <a:lnTo>
                    <a:pt x="1554722" y="248039"/>
                  </a:lnTo>
                  <a:lnTo>
                    <a:pt x="1520991" y="218029"/>
                  </a:lnTo>
                  <a:lnTo>
                    <a:pt x="1485873" y="189685"/>
                  </a:lnTo>
                  <a:lnTo>
                    <a:pt x="1449425" y="163065"/>
                  </a:lnTo>
                  <a:lnTo>
                    <a:pt x="1411707" y="138229"/>
                  </a:lnTo>
                  <a:lnTo>
                    <a:pt x="1372777" y="115239"/>
                  </a:lnTo>
                  <a:lnTo>
                    <a:pt x="1332692" y="94153"/>
                  </a:lnTo>
                  <a:lnTo>
                    <a:pt x="1291512" y="75033"/>
                  </a:lnTo>
                  <a:lnTo>
                    <a:pt x="1249295" y="57937"/>
                  </a:lnTo>
                  <a:lnTo>
                    <a:pt x="1206099" y="42926"/>
                  </a:lnTo>
                  <a:lnTo>
                    <a:pt x="1161983" y="30059"/>
                  </a:lnTo>
                  <a:lnTo>
                    <a:pt x="1117004" y="19398"/>
                  </a:lnTo>
                  <a:lnTo>
                    <a:pt x="1071223" y="11001"/>
                  </a:lnTo>
                  <a:lnTo>
                    <a:pt x="1024696" y="4929"/>
                  </a:lnTo>
                  <a:lnTo>
                    <a:pt x="977482" y="1242"/>
                  </a:lnTo>
                  <a:lnTo>
                    <a:pt x="929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600700" y="2164080"/>
              <a:ext cx="1859280" cy="1910080"/>
            </a:xfrm>
            <a:custGeom>
              <a:avLst/>
              <a:gdLst/>
              <a:ahLst/>
              <a:cxnLst/>
              <a:rect l="l" t="t" r="r" b="b"/>
              <a:pathLst>
                <a:path w="1859279" h="1910079">
                  <a:moveTo>
                    <a:pt x="929640" y="0"/>
                  </a:moveTo>
                  <a:lnTo>
                    <a:pt x="881797" y="1242"/>
                  </a:lnTo>
                  <a:lnTo>
                    <a:pt x="834583" y="4929"/>
                  </a:lnTo>
                  <a:lnTo>
                    <a:pt x="788056" y="11001"/>
                  </a:lnTo>
                  <a:lnTo>
                    <a:pt x="742275" y="19398"/>
                  </a:lnTo>
                  <a:lnTo>
                    <a:pt x="697296" y="30059"/>
                  </a:lnTo>
                  <a:lnTo>
                    <a:pt x="653180" y="42926"/>
                  </a:lnTo>
                  <a:lnTo>
                    <a:pt x="609984" y="57937"/>
                  </a:lnTo>
                  <a:lnTo>
                    <a:pt x="567767" y="75033"/>
                  </a:lnTo>
                  <a:lnTo>
                    <a:pt x="526587" y="94153"/>
                  </a:lnTo>
                  <a:lnTo>
                    <a:pt x="486502" y="115239"/>
                  </a:lnTo>
                  <a:lnTo>
                    <a:pt x="447572" y="138229"/>
                  </a:lnTo>
                  <a:lnTo>
                    <a:pt x="409854" y="163065"/>
                  </a:lnTo>
                  <a:lnTo>
                    <a:pt x="373406" y="189685"/>
                  </a:lnTo>
                  <a:lnTo>
                    <a:pt x="338288" y="218029"/>
                  </a:lnTo>
                  <a:lnTo>
                    <a:pt x="304557" y="248039"/>
                  </a:lnTo>
                  <a:lnTo>
                    <a:pt x="272272" y="279654"/>
                  </a:lnTo>
                  <a:lnTo>
                    <a:pt x="241491" y="312813"/>
                  </a:lnTo>
                  <a:lnTo>
                    <a:pt x="212273" y="347457"/>
                  </a:lnTo>
                  <a:lnTo>
                    <a:pt x="184676" y="383526"/>
                  </a:lnTo>
                  <a:lnTo>
                    <a:pt x="158758" y="420960"/>
                  </a:lnTo>
                  <a:lnTo>
                    <a:pt x="134578" y="459699"/>
                  </a:lnTo>
                  <a:lnTo>
                    <a:pt x="112195" y="499682"/>
                  </a:lnTo>
                  <a:lnTo>
                    <a:pt x="91666" y="540851"/>
                  </a:lnTo>
                  <a:lnTo>
                    <a:pt x="73050" y="583144"/>
                  </a:lnTo>
                  <a:lnTo>
                    <a:pt x="56406" y="626502"/>
                  </a:lnTo>
                  <a:lnTo>
                    <a:pt x="41791" y="670865"/>
                  </a:lnTo>
                  <a:lnTo>
                    <a:pt x="29265" y="716173"/>
                  </a:lnTo>
                  <a:lnTo>
                    <a:pt x="18885" y="762366"/>
                  </a:lnTo>
                  <a:lnTo>
                    <a:pt x="10710" y="809383"/>
                  </a:lnTo>
                  <a:lnTo>
                    <a:pt x="4799" y="857166"/>
                  </a:lnTo>
                  <a:lnTo>
                    <a:pt x="1209" y="905653"/>
                  </a:lnTo>
                  <a:lnTo>
                    <a:pt x="0" y="954786"/>
                  </a:lnTo>
                  <a:lnTo>
                    <a:pt x="1209" y="1003918"/>
                  </a:lnTo>
                  <a:lnTo>
                    <a:pt x="4799" y="1052405"/>
                  </a:lnTo>
                  <a:lnTo>
                    <a:pt x="10710" y="1100188"/>
                  </a:lnTo>
                  <a:lnTo>
                    <a:pt x="18885" y="1147205"/>
                  </a:lnTo>
                  <a:lnTo>
                    <a:pt x="29265" y="1193398"/>
                  </a:lnTo>
                  <a:lnTo>
                    <a:pt x="41791" y="1238706"/>
                  </a:lnTo>
                  <a:lnTo>
                    <a:pt x="56406" y="1283069"/>
                  </a:lnTo>
                  <a:lnTo>
                    <a:pt x="73050" y="1326427"/>
                  </a:lnTo>
                  <a:lnTo>
                    <a:pt x="91666" y="1368720"/>
                  </a:lnTo>
                  <a:lnTo>
                    <a:pt x="112195" y="1409889"/>
                  </a:lnTo>
                  <a:lnTo>
                    <a:pt x="134578" y="1449872"/>
                  </a:lnTo>
                  <a:lnTo>
                    <a:pt x="158758" y="1488611"/>
                  </a:lnTo>
                  <a:lnTo>
                    <a:pt x="184676" y="1526045"/>
                  </a:lnTo>
                  <a:lnTo>
                    <a:pt x="212273" y="1562114"/>
                  </a:lnTo>
                  <a:lnTo>
                    <a:pt x="241491" y="1596758"/>
                  </a:lnTo>
                  <a:lnTo>
                    <a:pt x="272272" y="1629917"/>
                  </a:lnTo>
                  <a:lnTo>
                    <a:pt x="304557" y="1661532"/>
                  </a:lnTo>
                  <a:lnTo>
                    <a:pt x="338288" y="1691542"/>
                  </a:lnTo>
                  <a:lnTo>
                    <a:pt x="373406" y="1719886"/>
                  </a:lnTo>
                  <a:lnTo>
                    <a:pt x="409854" y="1746506"/>
                  </a:lnTo>
                  <a:lnTo>
                    <a:pt x="447572" y="1771342"/>
                  </a:lnTo>
                  <a:lnTo>
                    <a:pt x="486502" y="1794332"/>
                  </a:lnTo>
                  <a:lnTo>
                    <a:pt x="526587" y="1815418"/>
                  </a:lnTo>
                  <a:lnTo>
                    <a:pt x="567767" y="1834538"/>
                  </a:lnTo>
                  <a:lnTo>
                    <a:pt x="609984" y="1851634"/>
                  </a:lnTo>
                  <a:lnTo>
                    <a:pt x="653180" y="1866645"/>
                  </a:lnTo>
                  <a:lnTo>
                    <a:pt x="697296" y="1879512"/>
                  </a:lnTo>
                  <a:lnTo>
                    <a:pt x="742275" y="1890173"/>
                  </a:lnTo>
                  <a:lnTo>
                    <a:pt x="788056" y="1898570"/>
                  </a:lnTo>
                  <a:lnTo>
                    <a:pt x="834583" y="1904642"/>
                  </a:lnTo>
                  <a:lnTo>
                    <a:pt x="881797" y="1908329"/>
                  </a:lnTo>
                  <a:lnTo>
                    <a:pt x="929640" y="1909572"/>
                  </a:lnTo>
                  <a:lnTo>
                    <a:pt x="977482" y="1908329"/>
                  </a:lnTo>
                  <a:lnTo>
                    <a:pt x="1024696" y="1904642"/>
                  </a:lnTo>
                  <a:lnTo>
                    <a:pt x="1071223" y="1898570"/>
                  </a:lnTo>
                  <a:lnTo>
                    <a:pt x="1117004" y="1890173"/>
                  </a:lnTo>
                  <a:lnTo>
                    <a:pt x="1161983" y="1879512"/>
                  </a:lnTo>
                  <a:lnTo>
                    <a:pt x="1206099" y="1866645"/>
                  </a:lnTo>
                  <a:lnTo>
                    <a:pt x="1249295" y="1851634"/>
                  </a:lnTo>
                  <a:lnTo>
                    <a:pt x="1291512" y="1834538"/>
                  </a:lnTo>
                  <a:lnTo>
                    <a:pt x="1332692" y="1815418"/>
                  </a:lnTo>
                  <a:lnTo>
                    <a:pt x="1372777" y="1794332"/>
                  </a:lnTo>
                  <a:lnTo>
                    <a:pt x="1411707" y="1771342"/>
                  </a:lnTo>
                  <a:lnTo>
                    <a:pt x="1449425" y="1746506"/>
                  </a:lnTo>
                  <a:lnTo>
                    <a:pt x="1485873" y="1719886"/>
                  </a:lnTo>
                  <a:lnTo>
                    <a:pt x="1520991" y="1691542"/>
                  </a:lnTo>
                  <a:lnTo>
                    <a:pt x="1554722" y="1661532"/>
                  </a:lnTo>
                  <a:lnTo>
                    <a:pt x="1587007" y="1629918"/>
                  </a:lnTo>
                  <a:lnTo>
                    <a:pt x="1617788" y="1596758"/>
                  </a:lnTo>
                  <a:lnTo>
                    <a:pt x="1647006" y="1562114"/>
                  </a:lnTo>
                  <a:lnTo>
                    <a:pt x="1674603" y="1526045"/>
                  </a:lnTo>
                  <a:lnTo>
                    <a:pt x="1700521" y="1488611"/>
                  </a:lnTo>
                  <a:lnTo>
                    <a:pt x="1724701" y="1449872"/>
                  </a:lnTo>
                  <a:lnTo>
                    <a:pt x="1747084" y="1409889"/>
                  </a:lnTo>
                  <a:lnTo>
                    <a:pt x="1767613" y="1368720"/>
                  </a:lnTo>
                  <a:lnTo>
                    <a:pt x="1786229" y="1326427"/>
                  </a:lnTo>
                  <a:lnTo>
                    <a:pt x="1802873" y="1283069"/>
                  </a:lnTo>
                  <a:lnTo>
                    <a:pt x="1817488" y="1238706"/>
                  </a:lnTo>
                  <a:lnTo>
                    <a:pt x="1830014" y="1193398"/>
                  </a:lnTo>
                  <a:lnTo>
                    <a:pt x="1840394" y="1147205"/>
                  </a:lnTo>
                  <a:lnTo>
                    <a:pt x="1848569" y="1100188"/>
                  </a:lnTo>
                  <a:lnTo>
                    <a:pt x="1854480" y="1052405"/>
                  </a:lnTo>
                  <a:lnTo>
                    <a:pt x="1858070" y="1003918"/>
                  </a:lnTo>
                  <a:lnTo>
                    <a:pt x="1859279" y="954786"/>
                  </a:lnTo>
                  <a:lnTo>
                    <a:pt x="1858070" y="905653"/>
                  </a:lnTo>
                  <a:lnTo>
                    <a:pt x="1854480" y="857166"/>
                  </a:lnTo>
                  <a:lnTo>
                    <a:pt x="1848569" y="809383"/>
                  </a:lnTo>
                  <a:lnTo>
                    <a:pt x="1840394" y="762366"/>
                  </a:lnTo>
                  <a:lnTo>
                    <a:pt x="1830014" y="716173"/>
                  </a:lnTo>
                  <a:lnTo>
                    <a:pt x="1817488" y="670865"/>
                  </a:lnTo>
                  <a:lnTo>
                    <a:pt x="1802873" y="626502"/>
                  </a:lnTo>
                  <a:lnTo>
                    <a:pt x="1786229" y="583144"/>
                  </a:lnTo>
                  <a:lnTo>
                    <a:pt x="1767613" y="540851"/>
                  </a:lnTo>
                  <a:lnTo>
                    <a:pt x="1747084" y="499682"/>
                  </a:lnTo>
                  <a:lnTo>
                    <a:pt x="1724701" y="459699"/>
                  </a:lnTo>
                  <a:lnTo>
                    <a:pt x="1700521" y="420960"/>
                  </a:lnTo>
                  <a:lnTo>
                    <a:pt x="1674603" y="383526"/>
                  </a:lnTo>
                  <a:lnTo>
                    <a:pt x="1647006" y="347457"/>
                  </a:lnTo>
                  <a:lnTo>
                    <a:pt x="1617788" y="312813"/>
                  </a:lnTo>
                  <a:lnTo>
                    <a:pt x="1587007" y="279653"/>
                  </a:lnTo>
                  <a:lnTo>
                    <a:pt x="1554722" y="248039"/>
                  </a:lnTo>
                  <a:lnTo>
                    <a:pt x="1520991" y="218029"/>
                  </a:lnTo>
                  <a:lnTo>
                    <a:pt x="1485873" y="189685"/>
                  </a:lnTo>
                  <a:lnTo>
                    <a:pt x="1449425" y="163065"/>
                  </a:lnTo>
                  <a:lnTo>
                    <a:pt x="1411707" y="138229"/>
                  </a:lnTo>
                  <a:lnTo>
                    <a:pt x="1372777" y="115239"/>
                  </a:lnTo>
                  <a:lnTo>
                    <a:pt x="1332692" y="94153"/>
                  </a:lnTo>
                  <a:lnTo>
                    <a:pt x="1291512" y="75033"/>
                  </a:lnTo>
                  <a:lnTo>
                    <a:pt x="1249295" y="57937"/>
                  </a:lnTo>
                  <a:lnTo>
                    <a:pt x="1206099" y="42926"/>
                  </a:lnTo>
                  <a:lnTo>
                    <a:pt x="1161983" y="30059"/>
                  </a:lnTo>
                  <a:lnTo>
                    <a:pt x="1117004" y="19398"/>
                  </a:lnTo>
                  <a:lnTo>
                    <a:pt x="1071223" y="11001"/>
                  </a:lnTo>
                  <a:lnTo>
                    <a:pt x="1024696" y="4929"/>
                  </a:lnTo>
                  <a:lnTo>
                    <a:pt x="977482" y="1242"/>
                  </a:lnTo>
                  <a:lnTo>
                    <a:pt x="929640" y="0"/>
                  </a:lnTo>
                  <a:close/>
                </a:path>
              </a:pathLst>
            </a:custGeom>
            <a:ln w="67056">
              <a:solidFill>
                <a:srgbClr val="FF91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5778" y="2664536"/>
              <a:ext cx="1700783" cy="101986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819388" y="2164080"/>
              <a:ext cx="1859280" cy="1910080"/>
            </a:xfrm>
            <a:custGeom>
              <a:avLst/>
              <a:gdLst/>
              <a:ahLst/>
              <a:cxnLst/>
              <a:rect l="l" t="t" r="r" b="b"/>
              <a:pathLst>
                <a:path w="1859279" h="1910079">
                  <a:moveTo>
                    <a:pt x="929639" y="0"/>
                  </a:moveTo>
                  <a:lnTo>
                    <a:pt x="881797" y="1242"/>
                  </a:lnTo>
                  <a:lnTo>
                    <a:pt x="834583" y="4929"/>
                  </a:lnTo>
                  <a:lnTo>
                    <a:pt x="788056" y="11001"/>
                  </a:lnTo>
                  <a:lnTo>
                    <a:pt x="742275" y="19398"/>
                  </a:lnTo>
                  <a:lnTo>
                    <a:pt x="697296" y="30059"/>
                  </a:lnTo>
                  <a:lnTo>
                    <a:pt x="653180" y="42926"/>
                  </a:lnTo>
                  <a:lnTo>
                    <a:pt x="609984" y="57937"/>
                  </a:lnTo>
                  <a:lnTo>
                    <a:pt x="567767" y="75033"/>
                  </a:lnTo>
                  <a:lnTo>
                    <a:pt x="526587" y="94153"/>
                  </a:lnTo>
                  <a:lnTo>
                    <a:pt x="486502" y="115239"/>
                  </a:lnTo>
                  <a:lnTo>
                    <a:pt x="447572" y="138229"/>
                  </a:lnTo>
                  <a:lnTo>
                    <a:pt x="409854" y="163065"/>
                  </a:lnTo>
                  <a:lnTo>
                    <a:pt x="373406" y="189685"/>
                  </a:lnTo>
                  <a:lnTo>
                    <a:pt x="338288" y="218029"/>
                  </a:lnTo>
                  <a:lnTo>
                    <a:pt x="304557" y="248039"/>
                  </a:lnTo>
                  <a:lnTo>
                    <a:pt x="272272" y="279654"/>
                  </a:lnTo>
                  <a:lnTo>
                    <a:pt x="241491" y="312813"/>
                  </a:lnTo>
                  <a:lnTo>
                    <a:pt x="212273" y="347457"/>
                  </a:lnTo>
                  <a:lnTo>
                    <a:pt x="184676" y="383526"/>
                  </a:lnTo>
                  <a:lnTo>
                    <a:pt x="158758" y="420960"/>
                  </a:lnTo>
                  <a:lnTo>
                    <a:pt x="134578" y="459699"/>
                  </a:lnTo>
                  <a:lnTo>
                    <a:pt x="112195" y="499682"/>
                  </a:lnTo>
                  <a:lnTo>
                    <a:pt x="91666" y="540851"/>
                  </a:lnTo>
                  <a:lnTo>
                    <a:pt x="73050" y="583144"/>
                  </a:lnTo>
                  <a:lnTo>
                    <a:pt x="56406" y="626502"/>
                  </a:lnTo>
                  <a:lnTo>
                    <a:pt x="41791" y="670865"/>
                  </a:lnTo>
                  <a:lnTo>
                    <a:pt x="29265" y="716173"/>
                  </a:lnTo>
                  <a:lnTo>
                    <a:pt x="18885" y="762366"/>
                  </a:lnTo>
                  <a:lnTo>
                    <a:pt x="10710" y="809383"/>
                  </a:lnTo>
                  <a:lnTo>
                    <a:pt x="4799" y="857166"/>
                  </a:lnTo>
                  <a:lnTo>
                    <a:pt x="1209" y="905653"/>
                  </a:lnTo>
                  <a:lnTo>
                    <a:pt x="0" y="954786"/>
                  </a:lnTo>
                  <a:lnTo>
                    <a:pt x="1209" y="1003918"/>
                  </a:lnTo>
                  <a:lnTo>
                    <a:pt x="4799" y="1052405"/>
                  </a:lnTo>
                  <a:lnTo>
                    <a:pt x="10710" y="1100188"/>
                  </a:lnTo>
                  <a:lnTo>
                    <a:pt x="18885" y="1147205"/>
                  </a:lnTo>
                  <a:lnTo>
                    <a:pt x="29265" y="1193398"/>
                  </a:lnTo>
                  <a:lnTo>
                    <a:pt x="41791" y="1238706"/>
                  </a:lnTo>
                  <a:lnTo>
                    <a:pt x="56406" y="1283069"/>
                  </a:lnTo>
                  <a:lnTo>
                    <a:pt x="73050" y="1326427"/>
                  </a:lnTo>
                  <a:lnTo>
                    <a:pt x="91666" y="1368720"/>
                  </a:lnTo>
                  <a:lnTo>
                    <a:pt x="112195" y="1409889"/>
                  </a:lnTo>
                  <a:lnTo>
                    <a:pt x="134578" y="1449872"/>
                  </a:lnTo>
                  <a:lnTo>
                    <a:pt x="158758" y="1488611"/>
                  </a:lnTo>
                  <a:lnTo>
                    <a:pt x="184676" y="1526045"/>
                  </a:lnTo>
                  <a:lnTo>
                    <a:pt x="212273" y="1562114"/>
                  </a:lnTo>
                  <a:lnTo>
                    <a:pt x="241491" y="1596758"/>
                  </a:lnTo>
                  <a:lnTo>
                    <a:pt x="272272" y="1629917"/>
                  </a:lnTo>
                  <a:lnTo>
                    <a:pt x="304557" y="1661532"/>
                  </a:lnTo>
                  <a:lnTo>
                    <a:pt x="338288" y="1691542"/>
                  </a:lnTo>
                  <a:lnTo>
                    <a:pt x="373406" y="1719886"/>
                  </a:lnTo>
                  <a:lnTo>
                    <a:pt x="409854" y="1746506"/>
                  </a:lnTo>
                  <a:lnTo>
                    <a:pt x="447572" y="1771342"/>
                  </a:lnTo>
                  <a:lnTo>
                    <a:pt x="486502" y="1794332"/>
                  </a:lnTo>
                  <a:lnTo>
                    <a:pt x="526587" y="1815418"/>
                  </a:lnTo>
                  <a:lnTo>
                    <a:pt x="567767" y="1834538"/>
                  </a:lnTo>
                  <a:lnTo>
                    <a:pt x="609984" y="1851634"/>
                  </a:lnTo>
                  <a:lnTo>
                    <a:pt x="653180" y="1866645"/>
                  </a:lnTo>
                  <a:lnTo>
                    <a:pt x="697296" y="1879512"/>
                  </a:lnTo>
                  <a:lnTo>
                    <a:pt x="742275" y="1890173"/>
                  </a:lnTo>
                  <a:lnTo>
                    <a:pt x="788056" y="1898570"/>
                  </a:lnTo>
                  <a:lnTo>
                    <a:pt x="834583" y="1904642"/>
                  </a:lnTo>
                  <a:lnTo>
                    <a:pt x="881797" y="1908329"/>
                  </a:lnTo>
                  <a:lnTo>
                    <a:pt x="929639" y="1909572"/>
                  </a:lnTo>
                  <a:lnTo>
                    <a:pt x="977482" y="1908329"/>
                  </a:lnTo>
                  <a:lnTo>
                    <a:pt x="1024696" y="1904642"/>
                  </a:lnTo>
                  <a:lnTo>
                    <a:pt x="1071223" y="1898570"/>
                  </a:lnTo>
                  <a:lnTo>
                    <a:pt x="1117004" y="1890173"/>
                  </a:lnTo>
                  <a:lnTo>
                    <a:pt x="1161983" y="1879512"/>
                  </a:lnTo>
                  <a:lnTo>
                    <a:pt x="1206099" y="1866645"/>
                  </a:lnTo>
                  <a:lnTo>
                    <a:pt x="1249295" y="1851634"/>
                  </a:lnTo>
                  <a:lnTo>
                    <a:pt x="1291512" y="1834538"/>
                  </a:lnTo>
                  <a:lnTo>
                    <a:pt x="1332692" y="1815418"/>
                  </a:lnTo>
                  <a:lnTo>
                    <a:pt x="1372777" y="1794332"/>
                  </a:lnTo>
                  <a:lnTo>
                    <a:pt x="1411707" y="1771342"/>
                  </a:lnTo>
                  <a:lnTo>
                    <a:pt x="1449425" y="1746506"/>
                  </a:lnTo>
                  <a:lnTo>
                    <a:pt x="1485873" y="1719886"/>
                  </a:lnTo>
                  <a:lnTo>
                    <a:pt x="1520991" y="1691542"/>
                  </a:lnTo>
                  <a:lnTo>
                    <a:pt x="1554722" y="1661532"/>
                  </a:lnTo>
                  <a:lnTo>
                    <a:pt x="1587007" y="1629918"/>
                  </a:lnTo>
                  <a:lnTo>
                    <a:pt x="1617788" y="1596758"/>
                  </a:lnTo>
                  <a:lnTo>
                    <a:pt x="1647006" y="1562114"/>
                  </a:lnTo>
                  <a:lnTo>
                    <a:pt x="1674603" y="1526045"/>
                  </a:lnTo>
                  <a:lnTo>
                    <a:pt x="1700521" y="1488611"/>
                  </a:lnTo>
                  <a:lnTo>
                    <a:pt x="1724701" y="1449872"/>
                  </a:lnTo>
                  <a:lnTo>
                    <a:pt x="1747084" y="1409889"/>
                  </a:lnTo>
                  <a:lnTo>
                    <a:pt x="1767613" y="1368720"/>
                  </a:lnTo>
                  <a:lnTo>
                    <a:pt x="1786229" y="1326427"/>
                  </a:lnTo>
                  <a:lnTo>
                    <a:pt x="1802873" y="1283069"/>
                  </a:lnTo>
                  <a:lnTo>
                    <a:pt x="1817488" y="1238706"/>
                  </a:lnTo>
                  <a:lnTo>
                    <a:pt x="1830014" y="1193398"/>
                  </a:lnTo>
                  <a:lnTo>
                    <a:pt x="1840394" y="1147205"/>
                  </a:lnTo>
                  <a:lnTo>
                    <a:pt x="1848569" y="1100188"/>
                  </a:lnTo>
                  <a:lnTo>
                    <a:pt x="1854480" y="1052405"/>
                  </a:lnTo>
                  <a:lnTo>
                    <a:pt x="1858070" y="1003918"/>
                  </a:lnTo>
                  <a:lnTo>
                    <a:pt x="1859279" y="954786"/>
                  </a:lnTo>
                  <a:lnTo>
                    <a:pt x="1858070" y="905653"/>
                  </a:lnTo>
                  <a:lnTo>
                    <a:pt x="1854480" y="857166"/>
                  </a:lnTo>
                  <a:lnTo>
                    <a:pt x="1848569" y="809383"/>
                  </a:lnTo>
                  <a:lnTo>
                    <a:pt x="1840394" y="762366"/>
                  </a:lnTo>
                  <a:lnTo>
                    <a:pt x="1830014" y="716173"/>
                  </a:lnTo>
                  <a:lnTo>
                    <a:pt x="1817488" y="670865"/>
                  </a:lnTo>
                  <a:lnTo>
                    <a:pt x="1802873" y="626502"/>
                  </a:lnTo>
                  <a:lnTo>
                    <a:pt x="1786229" y="583144"/>
                  </a:lnTo>
                  <a:lnTo>
                    <a:pt x="1767613" y="540851"/>
                  </a:lnTo>
                  <a:lnTo>
                    <a:pt x="1747084" y="499682"/>
                  </a:lnTo>
                  <a:lnTo>
                    <a:pt x="1724701" y="459699"/>
                  </a:lnTo>
                  <a:lnTo>
                    <a:pt x="1700521" y="420960"/>
                  </a:lnTo>
                  <a:lnTo>
                    <a:pt x="1674603" y="383526"/>
                  </a:lnTo>
                  <a:lnTo>
                    <a:pt x="1647006" y="347457"/>
                  </a:lnTo>
                  <a:lnTo>
                    <a:pt x="1617788" y="312813"/>
                  </a:lnTo>
                  <a:lnTo>
                    <a:pt x="1587007" y="279653"/>
                  </a:lnTo>
                  <a:lnTo>
                    <a:pt x="1554722" y="248039"/>
                  </a:lnTo>
                  <a:lnTo>
                    <a:pt x="1520991" y="218029"/>
                  </a:lnTo>
                  <a:lnTo>
                    <a:pt x="1485873" y="189685"/>
                  </a:lnTo>
                  <a:lnTo>
                    <a:pt x="1449425" y="163065"/>
                  </a:lnTo>
                  <a:lnTo>
                    <a:pt x="1411707" y="138229"/>
                  </a:lnTo>
                  <a:lnTo>
                    <a:pt x="1372777" y="115239"/>
                  </a:lnTo>
                  <a:lnTo>
                    <a:pt x="1332692" y="94153"/>
                  </a:lnTo>
                  <a:lnTo>
                    <a:pt x="1291512" y="75033"/>
                  </a:lnTo>
                  <a:lnTo>
                    <a:pt x="1249295" y="57937"/>
                  </a:lnTo>
                  <a:lnTo>
                    <a:pt x="1206099" y="42926"/>
                  </a:lnTo>
                  <a:lnTo>
                    <a:pt x="1161983" y="30059"/>
                  </a:lnTo>
                  <a:lnTo>
                    <a:pt x="1117004" y="19398"/>
                  </a:lnTo>
                  <a:lnTo>
                    <a:pt x="1071223" y="11001"/>
                  </a:lnTo>
                  <a:lnTo>
                    <a:pt x="1024696" y="4929"/>
                  </a:lnTo>
                  <a:lnTo>
                    <a:pt x="977482" y="1242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819388" y="2164080"/>
              <a:ext cx="1859280" cy="1910080"/>
            </a:xfrm>
            <a:custGeom>
              <a:avLst/>
              <a:gdLst/>
              <a:ahLst/>
              <a:cxnLst/>
              <a:rect l="l" t="t" r="r" b="b"/>
              <a:pathLst>
                <a:path w="1859279" h="1910079">
                  <a:moveTo>
                    <a:pt x="929639" y="0"/>
                  </a:moveTo>
                  <a:lnTo>
                    <a:pt x="881797" y="1242"/>
                  </a:lnTo>
                  <a:lnTo>
                    <a:pt x="834583" y="4929"/>
                  </a:lnTo>
                  <a:lnTo>
                    <a:pt x="788056" y="11001"/>
                  </a:lnTo>
                  <a:lnTo>
                    <a:pt x="742275" y="19398"/>
                  </a:lnTo>
                  <a:lnTo>
                    <a:pt x="697296" y="30059"/>
                  </a:lnTo>
                  <a:lnTo>
                    <a:pt x="653180" y="42926"/>
                  </a:lnTo>
                  <a:lnTo>
                    <a:pt x="609984" y="57937"/>
                  </a:lnTo>
                  <a:lnTo>
                    <a:pt x="567767" y="75033"/>
                  </a:lnTo>
                  <a:lnTo>
                    <a:pt x="526587" y="94153"/>
                  </a:lnTo>
                  <a:lnTo>
                    <a:pt x="486502" y="115239"/>
                  </a:lnTo>
                  <a:lnTo>
                    <a:pt x="447572" y="138229"/>
                  </a:lnTo>
                  <a:lnTo>
                    <a:pt x="409854" y="163065"/>
                  </a:lnTo>
                  <a:lnTo>
                    <a:pt x="373406" y="189685"/>
                  </a:lnTo>
                  <a:lnTo>
                    <a:pt x="338288" y="218029"/>
                  </a:lnTo>
                  <a:lnTo>
                    <a:pt x="304557" y="248039"/>
                  </a:lnTo>
                  <a:lnTo>
                    <a:pt x="272272" y="279654"/>
                  </a:lnTo>
                  <a:lnTo>
                    <a:pt x="241491" y="312813"/>
                  </a:lnTo>
                  <a:lnTo>
                    <a:pt x="212273" y="347457"/>
                  </a:lnTo>
                  <a:lnTo>
                    <a:pt x="184676" y="383526"/>
                  </a:lnTo>
                  <a:lnTo>
                    <a:pt x="158758" y="420960"/>
                  </a:lnTo>
                  <a:lnTo>
                    <a:pt x="134578" y="459699"/>
                  </a:lnTo>
                  <a:lnTo>
                    <a:pt x="112195" y="499682"/>
                  </a:lnTo>
                  <a:lnTo>
                    <a:pt x="91666" y="540851"/>
                  </a:lnTo>
                  <a:lnTo>
                    <a:pt x="73050" y="583144"/>
                  </a:lnTo>
                  <a:lnTo>
                    <a:pt x="56406" y="626502"/>
                  </a:lnTo>
                  <a:lnTo>
                    <a:pt x="41791" y="670865"/>
                  </a:lnTo>
                  <a:lnTo>
                    <a:pt x="29265" y="716173"/>
                  </a:lnTo>
                  <a:lnTo>
                    <a:pt x="18885" y="762366"/>
                  </a:lnTo>
                  <a:lnTo>
                    <a:pt x="10710" y="809383"/>
                  </a:lnTo>
                  <a:lnTo>
                    <a:pt x="4799" y="857166"/>
                  </a:lnTo>
                  <a:lnTo>
                    <a:pt x="1209" y="905653"/>
                  </a:lnTo>
                  <a:lnTo>
                    <a:pt x="0" y="954786"/>
                  </a:lnTo>
                  <a:lnTo>
                    <a:pt x="1209" y="1003918"/>
                  </a:lnTo>
                  <a:lnTo>
                    <a:pt x="4799" y="1052405"/>
                  </a:lnTo>
                  <a:lnTo>
                    <a:pt x="10710" y="1100188"/>
                  </a:lnTo>
                  <a:lnTo>
                    <a:pt x="18885" y="1147205"/>
                  </a:lnTo>
                  <a:lnTo>
                    <a:pt x="29265" y="1193398"/>
                  </a:lnTo>
                  <a:lnTo>
                    <a:pt x="41791" y="1238706"/>
                  </a:lnTo>
                  <a:lnTo>
                    <a:pt x="56406" y="1283069"/>
                  </a:lnTo>
                  <a:lnTo>
                    <a:pt x="73050" y="1326427"/>
                  </a:lnTo>
                  <a:lnTo>
                    <a:pt x="91666" y="1368720"/>
                  </a:lnTo>
                  <a:lnTo>
                    <a:pt x="112195" y="1409889"/>
                  </a:lnTo>
                  <a:lnTo>
                    <a:pt x="134578" y="1449872"/>
                  </a:lnTo>
                  <a:lnTo>
                    <a:pt x="158758" y="1488611"/>
                  </a:lnTo>
                  <a:lnTo>
                    <a:pt x="184676" y="1526045"/>
                  </a:lnTo>
                  <a:lnTo>
                    <a:pt x="212273" y="1562114"/>
                  </a:lnTo>
                  <a:lnTo>
                    <a:pt x="241491" y="1596758"/>
                  </a:lnTo>
                  <a:lnTo>
                    <a:pt x="272272" y="1629917"/>
                  </a:lnTo>
                  <a:lnTo>
                    <a:pt x="304557" y="1661532"/>
                  </a:lnTo>
                  <a:lnTo>
                    <a:pt x="338288" y="1691542"/>
                  </a:lnTo>
                  <a:lnTo>
                    <a:pt x="373406" y="1719886"/>
                  </a:lnTo>
                  <a:lnTo>
                    <a:pt x="409854" y="1746506"/>
                  </a:lnTo>
                  <a:lnTo>
                    <a:pt x="447572" y="1771342"/>
                  </a:lnTo>
                  <a:lnTo>
                    <a:pt x="486502" y="1794332"/>
                  </a:lnTo>
                  <a:lnTo>
                    <a:pt x="526587" y="1815418"/>
                  </a:lnTo>
                  <a:lnTo>
                    <a:pt x="567767" y="1834538"/>
                  </a:lnTo>
                  <a:lnTo>
                    <a:pt x="609984" y="1851634"/>
                  </a:lnTo>
                  <a:lnTo>
                    <a:pt x="653180" y="1866645"/>
                  </a:lnTo>
                  <a:lnTo>
                    <a:pt x="697296" y="1879512"/>
                  </a:lnTo>
                  <a:lnTo>
                    <a:pt x="742275" y="1890173"/>
                  </a:lnTo>
                  <a:lnTo>
                    <a:pt x="788056" y="1898570"/>
                  </a:lnTo>
                  <a:lnTo>
                    <a:pt x="834583" y="1904642"/>
                  </a:lnTo>
                  <a:lnTo>
                    <a:pt x="881797" y="1908329"/>
                  </a:lnTo>
                  <a:lnTo>
                    <a:pt x="929639" y="1909572"/>
                  </a:lnTo>
                  <a:lnTo>
                    <a:pt x="977482" y="1908329"/>
                  </a:lnTo>
                  <a:lnTo>
                    <a:pt x="1024696" y="1904642"/>
                  </a:lnTo>
                  <a:lnTo>
                    <a:pt x="1071223" y="1898570"/>
                  </a:lnTo>
                  <a:lnTo>
                    <a:pt x="1117004" y="1890173"/>
                  </a:lnTo>
                  <a:lnTo>
                    <a:pt x="1161983" y="1879512"/>
                  </a:lnTo>
                  <a:lnTo>
                    <a:pt x="1206099" y="1866645"/>
                  </a:lnTo>
                  <a:lnTo>
                    <a:pt x="1249295" y="1851634"/>
                  </a:lnTo>
                  <a:lnTo>
                    <a:pt x="1291512" y="1834538"/>
                  </a:lnTo>
                  <a:lnTo>
                    <a:pt x="1332692" y="1815418"/>
                  </a:lnTo>
                  <a:lnTo>
                    <a:pt x="1372777" y="1794332"/>
                  </a:lnTo>
                  <a:lnTo>
                    <a:pt x="1411707" y="1771342"/>
                  </a:lnTo>
                  <a:lnTo>
                    <a:pt x="1449425" y="1746506"/>
                  </a:lnTo>
                  <a:lnTo>
                    <a:pt x="1485873" y="1719886"/>
                  </a:lnTo>
                  <a:lnTo>
                    <a:pt x="1520991" y="1691542"/>
                  </a:lnTo>
                  <a:lnTo>
                    <a:pt x="1554722" y="1661532"/>
                  </a:lnTo>
                  <a:lnTo>
                    <a:pt x="1587007" y="1629918"/>
                  </a:lnTo>
                  <a:lnTo>
                    <a:pt x="1617788" y="1596758"/>
                  </a:lnTo>
                  <a:lnTo>
                    <a:pt x="1647006" y="1562114"/>
                  </a:lnTo>
                  <a:lnTo>
                    <a:pt x="1674603" y="1526045"/>
                  </a:lnTo>
                  <a:lnTo>
                    <a:pt x="1700521" y="1488611"/>
                  </a:lnTo>
                  <a:lnTo>
                    <a:pt x="1724701" y="1449872"/>
                  </a:lnTo>
                  <a:lnTo>
                    <a:pt x="1747084" y="1409889"/>
                  </a:lnTo>
                  <a:lnTo>
                    <a:pt x="1767613" y="1368720"/>
                  </a:lnTo>
                  <a:lnTo>
                    <a:pt x="1786229" y="1326427"/>
                  </a:lnTo>
                  <a:lnTo>
                    <a:pt x="1802873" y="1283069"/>
                  </a:lnTo>
                  <a:lnTo>
                    <a:pt x="1817488" y="1238706"/>
                  </a:lnTo>
                  <a:lnTo>
                    <a:pt x="1830014" y="1193398"/>
                  </a:lnTo>
                  <a:lnTo>
                    <a:pt x="1840394" y="1147205"/>
                  </a:lnTo>
                  <a:lnTo>
                    <a:pt x="1848569" y="1100188"/>
                  </a:lnTo>
                  <a:lnTo>
                    <a:pt x="1854480" y="1052405"/>
                  </a:lnTo>
                  <a:lnTo>
                    <a:pt x="1858070" y="1003918"/>
                  </a:lnTo>
                  <a:lnTo>
                    <a:pt x="1859279" y="954786"/>
                  </a:lnTo>
                  <a:lnTo>
                    <a:pt x="1858070" y="905653"/>
                  </a:lnTo>
                  <a:lnTo>
                    <a:pt x="1854480" y="857166"/>
                  </a:lnTo>
                  <a:lnTo>
                    <a:pt x="1848569" y="809383"/>
                  </a:lnTo>
                  <a:lnTo>
                    <a:pt x="1840394" y="762366"/>
                  </a:lnTo>
                  <a:lnTo>
                    <a:pt x="1830014" y="716173"/>
                  </a:lnTo>
                  <a:lnTo>
                    <a:pt x="1817488" y="670865"/>
                  </a:lnTo>
                  <a:lnTo>
                    <a:pt x="1802873" y="626502"/>
                  </a:lnTo>
                  <a:lnTo>
                    <a:pt x="1786229" y="583144"/>
                  </a:lnTo>
                  <a:lnTo>
                    <a:pt x="1767613" y="540851"/>
                  </a:lnTo>
                  <a:lnTo>
                    <a:pt x="1747084" y="499682"/>
                  </a:lnTo>
                  <a:lnTo>
                    <a:pt x="1724701" y="459699"/>
                  </a:lnTo>
                  <a:lnTo>
                    <a:pt x="1700521" y="420960"/>
                  </a:lnTo>
                  <a:lnTo>
                    <a:pt x="1674603" y="383526"/>
                  </a:lnTo>
                  <a:lnTo>
                    <a:pt x="1647006" y="347457"/>
                  </a:lnTo>
                  <a:lnTo>
                    <a:pt x="1617788" y="312813"/>
                  </a:lnTo>
                  <a:lnTo>
                    <a:pt x="1587007" y="279653"/>
                  </a:lnTo>
                  <a:lnTo>
                    <a:pt x="1554722" y="248039"/>
                  </a:lnTo>
                  <a:lnTo>
                    <a:pt x="1520991" y="218029"/>
                  </a:lnTo>
                  <a:lnTo>
                    <a:pt x="1485873" y="189685"/>
                  </a:lnTo>
                  <a:lnTo>
                    <a:pt x="1449425" y="163065"/>
                  </a:lnTo>
                  <a:lnTo>
                    <a:pt x="1411707" y="138229"/>
                  </a:lnTo>
                  <a:lnTo>
                    <a:pt x="1372777" y="115239"/>
                  </a:lnTo>
                  <a:lnTo>
                    <a:pt x="1332692" y="94153"/>
                  </a:lnTo>
                  <a:lnTo>
                    <a:pt x="1291512" y="75033"/>
                  </a:lnTo>
                  <a:lnTo>
                    <a:pt x="1249295" y="57937"/>
                  </a:lnTo>
                  <a:lnTo>
                    <a:pt x="1206099" y="42926"/>
                  </a:lnTo>
                  <a:lnTo>
                    <a:pt x="1161983" y="30059"/>
                  </a:lnTo>
                  <a:lnTo>
                    <a:pt x="1117004" y="19398"/>
                  </a:lnTo>
                  <a:lnTo>
                    <a:pt x="1071223" y="11001"/>
                  </a:lnTo>
                  <a:lnTo>
                    <a:pt x="1024696" y="4929"/>
                  </a:lnTo>
                  <a:lnTo>
                    <a:pt x="977482" y="1242"/>
                  </a:lnTo>
                  <a:lnTo>
                    <a:pt x="929639" y="0"/>
                  </a:lnTo>
                  <a:close/>
                </a:path>
              </a:pathLst>
            </a:custGeom>
            <a:ln w="67056">
              <a:solidFill>
                <a:srgbClr val="4F92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20478" y="2664536"/>
              <a:ext cx="1316736" cy="1019860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2038075" y="2164080"/>
              <a:ext cx="1859280" cy="1910080"/>
            </a:xfrm>
            <a:custGeom>
              <a:avLst/>
              <a:gdLst/>
              <a:ahLst/>
              <a:cxnLst/>
              <a:rect l="l" t="t" r="r" b="b"/>
              <a:pathLst>
                <a:path w="1859280" h="1910079">
                  <a:moveTo>
                    <a:pt x="929640" y="0"/>
                  </a:moveTo>
                  <a:lnTo>
                    <a:pt x="881797" y="1242"/>
                  </a:lnTo>
                  <a:lnTo>
                    <a:pt x="834583" y="4929"/>
                  </a:lnTo>
                  <a:lnTo>
                    <a:pt x="788056" y="11001"/>
                  </a:lnTo>
                  <a:lnTo>
                    <a:pt x="742275" y="19398"/>
                  </a:lnTo>
                  <a:lnTo>
                    <a:pt x="697296" y="30059"/>
                  </a:lnTo>
                  <a:lnTo>
                    <a:pt x="653180" y="42926"/>
                  </a:lnTo>
                  <a:lnTo>
                    <a:pt x="609984" y="57937"/>
                  </a:lnTo>
                  <a:lnTo>
                    <a:pt x="567767" y="75033"/>
                  </a:lnTo>
                  <a:lnTo>
                    <a:pt x="526587" y="94153"/>
                  </a:lnTo>
                  <a:lnTo>
                    <a:pt x="486502" y="115239"/>
                  </a:lnTo>
                  <a:lnTo>
                    <a:pt x="447572" y="138229"/>
                  </a:lnTo>
                  <a:lnTo>
                    <a:pt x="409854" y="163065"/>
                  </a:lnTo>
                  <a:lnTo>
                    <a:pt x="373406" y="189685"/>
                  </a:lnTo>
                  <a:lnTo>
                    <a:pt x="338288" y="218029"/>
                  </a:lnTo>
                  <a:lnTo>
                    <a:pt x="304557" y="248039"/>
                  </a:lnTo>
                  <a:lnTo>
                    <a:pt x="272272" y="279654"/>
                  </a:lnTo>
                  <a:lnTo>
                    <a:pt x="241491" y="312813"/>
                  </a:lnTo>
                  <a:lnTo>
                    <a:pt x="212273" y="347457"/>
                  </a:lnTo>
                  <a:lnTo>
                    <a:pt x="184676" y="383526"/>
                  </a:lnTo>
                  <a:lnTo>
                    <a:pt x="158758" y="420960"/>
                  </a:lnTo>
                  <a:lnTo>
                    <a:pt x="134578" y="459699"/>
                  </a:lnTo>
                  <a:lnTo>
                    <a:pt x="112195" y="499682"/>
                  </a:lnTo>
                  <a:lnTo>
                    <a:pt x="91666" y="540851"/>
                  </a:lnTo>
                  <a:lnTo>
                    <a:pt x="73050" y="583144"/>
                  </a:lnTo>
                  <a:lnTo>
                    <a:pt x="56406" y="626502"/>
                  </a:lnTo>
                  <a:lnTo>
                    <a:pt x="41791" y="670865"/>
                  </a:lnTo>
                  <a:lnTo>
                    <a:pt x="29265" y="716173"/>
                  </a:lnTo>
                  <a:lnTo>
                    <a:pt x="18885" y="762366"/>
                  </a:lnTo>
                  <a:lnTo>
                    <a:pt x="10710" y="809383"/>
                  </a:lnTo>
                  <a:lnTo>
                    <a:pt x="4799" y="857166"/>
                  </a:lnTo>
                  <a:lnTo>
                    <a:pt x="1209" y="905653"/>
                  </a:lnTo>
                  <a:lnTo>
                    <a:pt x="0" y="954786"/>
                  </a:lnTo>
                  <a:lnTo>
                    <a:pt x="1209" y="1003918"/>
                  </a:lnTo>
                  <a:lnTo>
                    <a:pt x="4799" y="1052405"/>
                  </a:lnTo>
                  <a:lnTo>
                    <a:pt x="10710" y="1100188"/>
                  </a:lnTo>
                  <a:lnTo>
                    <a:pt x="18885" y="1147205"/>
                  </a:lnTo>
                  <a:lnTo>
                    <a:pt x="29265" y="1193398"/>
                  </a:lnTo>
                  <a:lnTo>
                    <a:pt x="41791" y="1238706"/>
                  </a:lnTo>
                  <a:lnTo>
                    <a:pt x="56406" y="1283069"/>
                  </a:lnTo>
                  <a:lnTo>
                    <a:pt x="73050" y="1326427"/>
                  </a:lnTo>
                  <a:lnTo>
                    <a:pt x="91666" y="1368720"/>
                  </a:lnTo>
                  <a:lnTo>
                    <a:pt x="112195" y="1409889"/>
                  </a:lnTo>
                  <a:lnTo>
                    <a:pt x="134578" y="1449872"/>
                  </a:lnTo>
                  <a:lnTo>
                    <a:pt x="158758" y="1488611"/>
                  </a:lnTo>
                  <a:lnTo>
                    <a:pt x="184676" y="1526045"/>
                  </a:lnTo>
                  <a:lnTo>
                    <a:pt x="212273" y="1562114"/>
                  </a:lnTo>
                  <a:lnTo>
                    <a:pt x="241491" y="1596758"/>
                  </a:lnTo>
                  <a:lnTo>
                    <a:pt x="272272" y="1629917"/>
                  </a:lnTo>
                  <a:lnTo>
                    <a:pt x="304557" y="1661532"/>
                  </a:lnTo>
                  <a:lnTo>
                    <a:pt x="338288" y="1691542"/>
                  </a:lnTo>
                  <a:lnTo>
                    <a:pt x="373406" y="1719886"/>
                  </a:lnTo>
                  <a:lnTo>
                    <a:pt x="409854" y="1746506"/>
                  </a:lnTo>
                  <a:lnTo>
                    <a:pt x="447572" y="1771342"/>
                  </a:lnTo>
                  <a:lnTo>
                    <a:pt x="486502" y="1794332"/>
                  </a:lnTo>
                  <a:lnTo>
                    <a:pt x="526587" y="1815418"/>
                  </a:lnTo>
                  <a:lnTo>
                    <a:pt x="567767" y="1834538"/>
                  </a:lnTo>
                  <a:lnTo>
                    <a:pt x="609984" y="1851634"/>
                  </a:lnTo>
                  <a:lnTo>
                    <a:pt x="653180" y="1866645"/>
                  </a:lnTo>
                  <a:lnTo>
                    <a:pt x="697296" y="1879512"/>
                  </a:lnTo>
                  <a:lnTo>
                    <a:pt x="742275" y="1890173"/>
                  </a:lnTo>
                  <a:lnTo>
                    <a:pt x="788056" y="1898570"/>
                  </a:lnTo>
                  <a:lnTo>
                    <a:pt x="834583" y="1904642"/>
                  </a:lnTo>
                  <a:lnTo>
                    <a:pt x="881797" y="1908329"/>
                  </a:lnTo>
                  <a:lnTo>
                    <a:pt x="929640" y="1909572"/>
                  </a:lnTo>
                  <a:lnTo>
                    <a:pt x="977482" y="1908329"/>
                  </a:lnTo>
                  <a:lnTo>
                    <a:pt x="1024696" y="1904642"/>
                  </a:lnTo>
                  <a:lnTo>
                    <a:pt x="1071223" y="1898570"/>
                  </a:lnTo>
                  <a:lnTo>
                    <a:pt x="1117004" y="1890173"/>
                  </a:lnTo>
                  <a:lnTo>
                    <a:pt x="1161983" y="1879512"/>
                  </a:lnTo>
                  <a:lnTo>
                    <a:pt x="1206099" y="1866645"/>
                  </a:lnTo>
                  <a:lnTo>
                    <a:pt x="1249295" y="1851634"/>
                  </a:lnTo>
                  <a:lnTo>
                    <a:pt x="1291512" y="1834538"/>
                  </a:lnTo>
                  <a:lnTo>
                    <a:pt x="1332692" y="1815418"/>
                  </a:lnTo>
                  <a:lnTo>
                    <a:pt x="1372777" y="1794332"/>
                  </a:lnTo>
                  <a:lnTo>
                    <a:pt x="1411707" y="1771342"/>
                  </a:lnTo>
                  <a:lnTo>
                    <a:pt x="1449425" y="1746506"/>
                  </a:lnTo>
                  <a:lnTo>
                    <a:pt x="1485873" y="1719886"/>
                  </a:lnTo>
                  <a:lnTo>
                    <a:pt x="1520991" y="1691542"/>
                  </a:lnTo>
                  <a:lnTo>
                    <a:pt x="1554722" y="1661532"/>
                  </a:lnTo>
                  <a:lnTo>
                    <a:pt x="1587007" y="1629918"/>
                  </a:lnTo>
                  <a:lnTo>
                    <a:pt x="1617788" y="1596758"/>
                  </a:lnTo>
                  <a:lnTo>
                    <a:pt x="1647006" y="1562114"/>
                  </a:lnTo>
                  <a:lnTo>
                    <a:pt x="1674603" y="1526045"/>
                  </a:lnTo>
                  <a:lnTo>
                    <a:pt x="1700521" y="1488611"/>
                  </a:lnTo>
                  <a:lnTo>
                    <a:pt x="1724701" y="1449872"/>
                  </a:lnTo>
                  <a:lnTo>
                    <a:pt x="1747084" y="1409889"/>
                  </a:lnTo>
                  <a:lnTo>
                    <a:pt x="1767613" y="1368720"/>
                  </a:lnTo>
                  <a:lnTo>
                    <a:pt x="1786229" y="1326427"/>
                  </a:lnTo>
                  <a:lnTo>
                    <a:pt x="1802873" y="1283069"/>
                  </a:lnTo>
                  <a:lnTo>
                    <a:pt x="1817488" y="1238706"/>
                  </a:lnTo>
                  <a:lnTo>
                    <a:pt x="1830014" y="1193398"/>
                  </a:lnTo>
                  <a:lnTo>
                    <a:pt x="1840394" y="1147205"/>
                  </a:lnTo>
                  <a:lnTo>
                    <a:pt x="1848569" y="1100188"/>
                  </a:lnTo>
                  <a:lnTo>
                    <a:pt x="1854480" y="1052405"/>
                  </a:lnTo>
                  <a:lnTo>
                    <a:pt x="1858070" y="1003918"/>
                  </a:lnTo>
                  <a:lnTo>
                    <a:pt x="1859279" y="954786"/>
                  </a:lnTo>
                  <a:lnTo>
                    <a:pt x="1858070" y="905653"/>
                  </a:lnTo>
                  <a:lnTo>
                    <a:pt x="1854480" y="857166"/>
                  </a:lnTo>
                  <a:lnTo>
                    <a:pt x="1848569" y="809383"/>
                  </a:lnTo>
                  <a:lnTo>
                    <a:pt x="1840394" y="762366"/>
                  </a:lnTo>
                  <a:lnTo>
                    <a:pt x="1830014" y="716173"/>
                  </a:lnTo>
                  <a:lnTo>
                    <a:pt x="1817488" y="670865"/>
                  </a:lnTo>
                  <a:lnTo>
                    <a:pt x="1802873" y="626502"/>
                  </a:lnTo>
                  <a:lnTo>
                    <a:pt x="1786229" y="583144"/>
                  </a:lnTo>
                  <a:lnTo>
                    <a:pt x="1767613" y="540851"/>
                  </a:lnTo>
                  <a:lnTo>
                    <a:pt x="1747084" y="499682"/>
                  </a:lnTo>
                  <a:lnTo>
                    <a:pt x="1724701" y="459699"/>
                  </a:lnTo>
                  <a:lnTo>
                    <a:pt x="1700521" y="420960"/>
                  </a:lnTo>
                  <a:lnTo>
                    <a:pt x="1674603" y="383526"/>
                  </a:lnTo>
                  <a:lnTo>
                    <a:pt x="1647006" y="347457"/>
                  </a:lnTo>
                  <a:lnTo>
                    <a:pt x="1617788" y="312813"/>
                  </a:lnTo>
                  <a:lnTo>
                    <a:pt x="1587007" y="279653"/>
                  </a:lnTo>
                  <a:lnTo>
                    <a:pt x="1554722" y="248039"/>
                  </a:lnTo>
                  <a:lnTo>
                    <a:pt x="1520991" y="218029"/>
                  </a:lnTo>
                  <a:lnTo>
                    <a:pt x="1485873" y="189685"/>
                  </a:lnTo>
                  <a:lnTo>
                    <a:pt x="1449425" y="163065"/>
                  </a:lnTo>
                  <a:lnTo>
                    <a:pt x="1411707" y="138229"/>
                  </a:lnTo>
                  <a:lnTo>
                    <a:pt x="1372777" y="115239"/>
                  </a:lnTo>
                  <a:lnTo>
                    <a:pt x="1332692" y="94153"/>
                  </a:lnTo>
                  <a:lnTo>
                    <a:pt x="1291512" y="75033"/>
                  </a:lnTo>
                  <a:lnTo>
                    <a:pt x="1249295" y="57937"/>
                  </a:lnTo>
                  <a:lnTo>
                    <a:pt x="1206099" y="42926"/>
                  </a:lnTo>
                  <a:lnTo>
                    <a:pt x="1161983" y="30059"/>
                  </a:lnTo>
                  <a:lnTo>
                    <a:pt x="1117004" y="19398"/>
                  </a:lnTo>
                  <a:lnTo>
                    <a:pt x="1071223" y="11001"/>
                  </a:lnTo>
                  <a:lnTo>
                    <a:pt x="1024696" y="4929"/>
                  </a:lnTo>
                  <a:lnTo>
                    <a:pt x="977482" y="1242"/>
                  </a:lnTo>
                  <a:lnTo>
                    <a:pt x="929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2038075" y="2164080"/>
              <a:ext cx="1859280" cy="1910080"/>
            </a:xfrm>
            <a:custGeom>
              <a:avLst/>
              <a:gdLst/>
              <a:ahLst/>
              <a:cxnLst/>
              <a:rect l="l" t="t" r="r" b="b"/>
              <a:pathLst>
                <a:path w="1859280" h="1910079">
                  <a:moveTo>
                    <a:pt x="929640" y="0"/>
                  </a:moveTo>
                  <a:lnTo>
                    <a:pt x="881797" y="1242"/>
                  </a:lnTo>
                  <a:lnTo>
                    <a:pt x="834583" y="4929"/>
                  </a:lnTo>
                  <a:lnTo>
                    <a:pt x="788056" y="11001"/>
                  </a:lnTo>
                  <a:lnTo>
                    <a:pt x="742275" y="19398"/>
                  </a:lnTo>
                  <a:lnTo>
                    <a:pt x="697296" y="30059"/>
                  </a:lnTo>
                  <a:lnTo>
                    <a:pt x="653180" y="42926"/>
                  </a:lnTo>
                  <a:lnTo>
                    <a:pt x="609984" y="57937"/>
                  </a:lnTo>
                  <a:lnTo>
                    <a:pt x="567767" y="75033"/>
                  </a:lnTo>
                  <a:lnTo>
                    <a:pt x="526587" y="94153"/>
                  </a:lnTo>
                  <a:lnTo>
                    <a:pt x="486502" y="115239"/>
                  </a:lnTo>
                  <a:lnTo>
                    <a:pt x="447572" y="138229"/>
                  </a:lnTo>
                  <a:lnTo>
                    <a:pt x="409854" y="163065"/>
                  </a:lnTo>
                  <a:lnTo>
                    <a:pt x="373406" y="189685"/>
                  </a:lnTo>
                  <a:lnTo>
                    <a:pt x="338288" y="218029"/>
                  </a:lnTo>
                  <a:lnTo>
                    <a:pt x="304557" y="248039"/>
                  </a:lnTo>
                  <a:lnTo>
                    <a:pt x="272272" y="279654"/>
                  </a:lnTo>
                  <a:lnTo>
                    <a:pt x="241491" y="312813"/>
                  </a:lnTo>
                  <a:lnTo>
                    <a:pt x="212273" y="347457"/>
                  </a:lnTo>
                  <a:lnTo>
                    <a:pt x="184676" y="383526"/>
                  </a:lnTo>
                  <a:lnTo>
                    <a:pt x="158758" y="420960"/>
                  </a:lnTo>
                  <a:lnTo>
                    <a:pt x="134578" y="459699"/>
                  </a:lnTo>
                  <a:lnTo>
                    <a:pt x="112195" y="499682"/>
                  </a:lnTo>
                  <a:lnTo>
                    <a:pt x="91666" y="540851"/>
                  </a:lnTo>
                  <a:lnTo>
                    <a:pt x="73050" y="583144"/>
                  </a:lnTo>
                  <a:lnTo>
                    <a:pt x="56406" y="626502"/>
                  </a:lnTo>
                  <a:lnTo>
                    <a:pt x="41791" y="670865"/>
                  </a:lnTo>
                  <a:lnTo>
                    <a:pt x="29265" y="716173"/>
                  </a:lnTo>
                  <a:lnTo>
                    <a:pt x="18885" y="762366"/>
                  </a:lnTo>
                  <a:lnTo>
                    <a:pt x="10710" y="809383"/>
                  </a:lnTo>
                  <a:lnTo>
                    <a:pt x="4799" y="857166"/>
                  </a:lnTo>
                  <a:lnTo>
                    <a:pt x="1209" y="905653"/>
                  </a:lnTo>
                  <a:lnTo>
                    <a:pt x="0" y="954786"/>
                  </a:lnTo>
                  <a:lnTo>
                    <a:pt x="1209" y="1003918"/>
                  </a:lnTo>
                  <a:lnTo>
                    <a:pt x="4799" y="1052405"/>
                  </a:lnTo>
                  <a:lnTo>
                    <a:pt x="10710" y="1100188"/>
                  </a:lnTo>
                  <a:lnTo>
                    <a:pt x="18885" y="1147205"/>
                  </a:lnTo>
                  <a:lnTo>
                    <a:pt x="29265" y="1193398"/>
                  </a:lnTo>
                  <a:lnTo>
                    <a:pt x="41791" y="1238706"/>
                  </a:lnTo>
                  <a:lnTo>
                    <a:pt x="56406" y="1283069"/>
                  </a:lnTo>
                  <a:lnTo>
                    <a:pt x="73050" y="1326427"/>
                  </a:lnTo>
                  <a:lnTo>
                    <a:pt x="91666" y="1368720"/>
                  </a:lnTo>
                  <a:lnTo>
                    <a:pt x="112195" y="1409889"/>
                  </a:lnTo>
                  <a:lnTo>
                    <a:pt x="134578" y="1449872"/>
                  </a:lnTo>
                  <a:lnTo>
                    <a:pt x="158758" y="1488611"/>
                  </a:lnTo>
                  <a:lnTo>
                    <a:pt x="184676" y="1526045"/>
                  </a:lnTo>
                  <a:lnTo>
                    <a:pt x="212273" y="1562114"/>
                  </a:lnTo>
                  <a:lnTo>
                    <a:pt x="241491" y="1596758"/>
                  </a:lnTo>
                  <a:lnTo>
                    <a:pt x="272272" y="1629917"/>
                  </a:lnTo>
                  <a:lnTo>
                    <a:pt x="304557" y="1661532"/>
                  </a:lnTo>
                  <a:lnTo>
                    <a:pt x="338288" y="1691542"/>
                  </a:lnTo>
                  <a:lnTo>
                    <a:pt x="373406" y="1719886"/>
                  </a:lnTo>
                  <a:lnTo>
                    <a:pt x="409854" y="1746506"/>
                  </a:lnTo>
                  <a:lnTo>
                    <a:pt x="447572" y="1771342"/>
                  </a:lnTo>
                  <a:lnTo>
                    <a:pt x="486502" y="1794332"/>
                  </a:lnTo>
                  <a:lnTo>
                    <a:pt x="526587" y="1815418"/>
                  </a:lnTo>
                  <a:lnTo>
                    <a:pt x="567767" y="1834538"/>
                  </a:lnTo>
                  <a:lnTo>
                    <a:pt x="609984" y="1851634"/>
                  </a:lnTo>
                  <a:lnTo>
                    <a:pt x="653180" y="1866645"/>
                  </a:lnTo>
                  <a:lnTo>
                    <a:pt x="697296" y="1879512"/>
                  </a:lnTo>
                  <a:lnTo>
                    <a:pt x="742275" y="1890173"/>
                  </a:lnTo>
                  <a:lnTo>
                    <a:pt x="788056" y="1898570"/>
                  </a:lnTo>
                  <a:lnTo>
                    <a:pt x="834583" y="1904642"/>
                  </a:lnTo>
                  <a:lnTo>
                    <a:pt x="881797" y="1908329"/>
                  </a:lnTo>
                  <a:lnTo>
                    <a:pt x="929640" y="1909572"/>
                  </a:lnTo>
                  <a:lnTo>
                    <a:pt x="977482" y="1908329"/>
                  </a:lnTo>
                  <a:lnTo>
                    <a:pt x="1024696" y="1904642"/>
                  </a:lnTo>
                  <a:lnTo>
                    <a:pt x="1071223" y="1898570"/>
                  </a:lnTo>
                  <a:lnTo>
                    <a:pt x="1117004" y="1890173"/>
                  </a:lnTo>
                  <a:lnTo>
                    <a:pt x="1161983" y="1879512"/>
                  </a:lnTo>
                  <a:lnTo>
                    <a:pt x="1206099" y="1866645"/>
                  </a:lnTo>
                  <a:lnTo>
                    <a:pt x="1249295" y="1851634"/>
                  </a:lnTo>
                  <a:lnTo>
                    <a:pt x="1291512" y="1834538"/>
                  </a:lnTo>
                  <a:lnTo>
                    <a:pt x="1332692" y="1815418"/>
                  </a:lnTo>
                  <a:lnTo>
                    <a:pt x="1372777" y="1794332"/>
                  </a:lnTo>
                  <a:lnTo>
                    <a:pt x="1411707" y="1771342"/>
                  </a:lnTo>
                  <a:lnTo>
                    <a:pt x="1449425" y="1746506"/>
                  </a:lnTo>
                  <a:lnTo>
                    <a:pt x="1485873" y="1719886"/>
                  </a:lnTo>
                  <a:lnTo>
                    <a:pt x="1520991" y="1691542"/>
                  </a:lnTo>
                  <a:lnTo>
                    <a:pt x="1554722" y="1661532"/>
                  </a:lnTo>
                  <a:lnTo>
                    <a:pt x="1587007" y="1629918"/>
                  </a:lnTo>
                  <a:lnTo>
                    <a:pt x="1617788" y="1596758"/>
                  </a:lnTo>
                  <a:lnTo>
                    <a:pt x="1647006" y="1562114"/>
                  </a:lnTo>
                  <a:lnTo>
                    <a:pt x="1674603" y="1526045"/>
                  </a:lnTo>
                  <a:lnTo>
                    <a:pt x="1700521" y="1488611"/>
                  </a:lnTo>
                  <a:lnTo>
                    <a:pt x="1724701" y="1449872"/>
                  </a:lnTo>
                  <a:lnTo>
                    <a:pt x="1747084" y="1409889"/>
                  </a:lnTo>
                  <a:lnTo>
                    <a:pt x="1767613" y="1368720"/>
                  </a:lnTo>
                  <a:lnTo>
                    <a:pt x="1786229" y="1326427"/>
                  </a:lnTo>
                  <a:lnTo>
                    <a:pt x="1802873" y="1283069"/>
                  </a:lnTo>
                  <a:lnTo>
                    <a:pt x="1817488" y="1238706"/>
                  </a:lnTo>
                  <a:lnTo>
                    <a:pt x="1830014" y="1193398"/>
                  </a:lnTo>
                  <a:lnTo>
                    <a:pt x="1840394" y="1147205"/>
                  </a:lnTo>
                  <a:lnTo>
                    <a:pt x="1848569" y="1100188"/>
                  </a:lnTo>
                  <a:lnTo>
                    <a:pt x="1854480" y="1052405"/>
                  </a:lnTo>
                  <a:lnTo>
                    <a:pt x="1858070" y="1003918"/>
                  </a:lnTo>
                  <a:lnTo>
                    <a:pt x="1859279" y="954786"/>
                  </a:lnTo>
                  <a:lnTo>
                    <a:pt x="1858070" y="905653"/>
                  </a:lnTo>
                  <a:lnTo>
                    <a:pt x="1854480" y="857166"/>
                  </a:lnTo>
                  <a:lnTo>
                    <a:pt x="1848569" y="809383"/>
                  </a:lnTo>
                  <a:lnTo>
                    <a:pt x="1840394" y="762366"/>
                  </a:lnTo>
                  <a:lnTo>
                    <a:pt x="1830014" y="716173"/>
                  </a:lnTo>
                  <a:lnTo>
                    <a:pt x="1817488" y="670865"/>
                  </a:lnTo>
                  <a:lnTo>
                    <a:pt x="1802873" y="626502"/>
                  </a:lnTo>
                  <a:lnTo>
                    <a:pt x="1786229" y="583144"/>
                  </a:lnTo>
                  <a:lnTo>
                    <a:pt x="1767613" y="540851"/>
                  </a:lnTo>
                  <a:lnTo>
                    <a:pt x="1747084" y="499682"/>
                  </a:lnTo>
                  <a:lnTo>
                    <a:pt x="1724701" y="459699"/>
                  </a:lnTo>
                  <a:lnTo>
                    <a:pt x="1700521" y="420960"/>
                  </a:lnTo>
                  <a:lnTo>
                    <a:pt x="1674603" y="383526"/>
                  </a:lnTo>
                  <a:lnTo>
                    <a:pt x="1647006" y="347457"/>
                  </a:lnTo>
                  <a:lnTo>
                    <a:pt x="1617788" y="312813"/>
                  </a:lnTo>
                  <a:lnTo>
                    <a:pt x="1587007" y="279653"/>
                  </a:lnTo>
                  <a:lnTo>
                    <a:pt x="1554722" y="248039"/>
                  </a:lnTo>
                  <a:lnTo>
                    <a:pt x="1520991" y="218029"/>
                  </a:lnTo>
                  <a:lnTo>
                    <a:pt x="1485873" y="189685"/>
                  </a:lnTo>
                  <a:lnTo>
                    <a:pt x="1449425" y="163065"/>
                  </a:lnTo>
                  <a:lnTo>
                    <a:pt x="1411707" y="138229"/>
                  </a:lnTo>
                  <a:lnTo>
                    <a:pt x="1372777" y="115239"/>
                  </a:lnTo>
                  <a:lnTo>
                    <a:pt x="1332692" y="94153"/>
                  </a:lnTo>
                  <a:lnTo>
                    <a:pt x="1291512" y="75033"/>
                  </a:lnTo>
                  <a:lnTo>
                    <a:pt x="1249295" y="57937"/>
                  </a:lnTo>
                  <a:lnTo>
                    <a:pt x="1206099" y="42926"/>
                  </a:lnTo>
                  <a:lnTo>
                    <a:pt x="1161983" y="30059"/>
                  </a:lnTo>
                  <a:lnTo>
                    <a:pt x="1117004" y="19398"/>
                  </a:lnTo>
                  <a:lnTo>
                    <a:pt x="1071223" y="11001"/>
                  </a:lnTo>
                  <a:lnTo>
                    <a:pt x="1024696" y="4929"/>
                  </a:lnTo>
                  <a:lnTo>
                    <a:pt x="977482" y="1242"/>
                  </a:lnTo>
                  <a:lnTo>
                    <a:pt x="929640" y="0"/>
                  </a:lnTo>
                  <a:close/>
                </a:path>
              </a:pathLst>
            </a:custGeom>
            <a:ln w="67056">
              <a:solidFill>
                <a:srgbClr val="1C4B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01270" y="2664536"/>
              <a:ext cx="1066799" cy="101986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8423" y="1592580"/>
              <a:ext cx="368807" cy="36880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15332" y="1592580"/>
              <a:ext cx="368807" cy="36880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7700497" y="1962150"/>
              <a:ext cx="18415" cy="6673850"/>
            </a:xfrm>
            <a:custGeom>
              <a:avLst/>
              <a:gdLst/>
              <a:ahLst/>
              <a:cxnLst/>
              <a:rect l="l" t="t" r="r" b="b"/>
              <a:pathLst>
                <a:path w="18415" h="6673850">
                  <a:moveTo>
                    <a:pt x="18288" y="667359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15332" y="2247900"/>
              <a:ext cx="368807" cy="36880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02199" y="2334768"/>
              <a:ext cx="195071" cy="19507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15332" y="3218687"/>
              <a:ext cx="368807" cy="37033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15332" y="4049268"/>
              <a:ext cx="368807" cy="37033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15332" y="4856988"/>
              <a:ext cx="368807" cy="37033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15332" y="5670803"/>
              <a:ext cx="368807" cy="37033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33619" y="6496812"/>
              <a:ext cx="370332" cy="37033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33619" y="7219188"/>
              <a:ext cx="370332" cy="36880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33619" y="8013191"/>
              <a:ext cx="370332" cy="368807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22012" y="8100060"/>
              <a:ext cx="193548" cy="195071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8423" y="8651748"/>
              <a:ext cx="368807" cy="37033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33619" y="8634984"/>
              <a:ext cx="370332" cy="368808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10745089" y="4197172"/>
            <a:ext cx="3048000" cy="3898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66775">
              <a:lnSpc>
                <a:spcPct val="100000"/>
              </a:lnSpc>
              <a:spcBef>
                <a:spcPts val="90"/>
              </a:spcBef>
            </a:pP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Tehditler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855977" y="4870003"/>
            <a:ext cx="2658745" cy="415417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685"/>
              </a:spcBef>
            </a:pPr>
            <a:r>
              <a:rPr dirty="0" sz="1600">
                <a:latin typeface="Calibri"/>
                <a:cs typeface="Calibri"/>
              </a:rPr>
              <a:t>Küresel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ısınma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karşıtı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olması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ve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dirty="0" sz="1600">
                <a:latin typeface="Calibri"/>
                <a:cs typeface="Calibri"/>
              </a:rPr>
              <a:t>elde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ettiği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enerji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tasarrufuyla</a:t>
            </a:r>
            <a:endParaRPr sz="16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580"/>
              </a:spcBef>
            </a:pPr>
            <a:r>
              <a:rPr dirty="0" sz="1600">
                <a:latin typeface="Calibri"/>
                <a:cs typeface="Calibri"/>
              </a:rPr>
              <a:t>ülke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ekonomisine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katkıda</a:t>
            </a:r>
            <a:endParaRPr sz="1600">
              <a:latin typeface="Calibri"/>
              <a:cs typeface="Calibri"/>
            </a:endParaRPr>
          </a:p>
          <a:p>
            <a:pPr algn="ctr" marL="17145" marR="8255">
              <a:lnSpc>
                <a:spcPts val="2510"/>
              </a:lnSpc>
              <a:spcBef>
                <a:spcPts val="170"/>
              </a:spcBef>
            </a:pPr>
            <a:r>
              <a:rPr dirty="0" sz="1600" spc="-10">
                <a:latin typeface="Calibri"/>
                <a:cs typeface="Calibri"/>
              </a:rPr>
              <a:t>bulunmasıdır.</a:t>
            </a:r>
            <a:r>
              <a:rPr dirty="0" sz="1600" spc="-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Ayrıca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uçağımızda </a:t>
            </a:r>
            <a:r>
              <a:rPr dirty="0" sz="1600">
                <a:latin typeface="Calibri"/>
                <a:cs typeface="Calibri"/>
              </a:rPr>
              <a:t>bulunan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güneş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panelleri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600">
                <a:latin typeface="Calibri"/>
                <a:cs typeface="Calibri"/>
              </a:rPr>
              <a:t>uçağımızın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kullandığı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enerjinin</a:t>
            </a:r>
            <a:endParaRPr sz="16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575"/>
              </a:spcBef>
            </a:pPr>
            <a:r>
              <a:rPr dirty="0" sz="1600" spc="-10">
                <a:latin typeface="Calibri"/>
                <a:cs typeface="Calibri"/>
              </a:rPr>
              <a:t>yenilenebilir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olmasını</a:t>
            </a:r>
            <a:endParaRPr sz="16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590"/>
              </a:spcBef>
            </a:pPr>
            <a:r>
              <a:rPr dirty="0" sz="1600" spc="-20">
                <a:latin typeface="Calibri"/>
                <a:cs typeface="Calibri"/>
              </a:rPr>
              <a:t>sağlamaktadır.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Bu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uçağın</a:t>
            </a:r>
            <a:endParaRPr sz="1600">
              <a:latin typeface="Calibri"/>
              <a:cs typeface="Calibri"/>
            </a:endParaRPr>
          </a:p>
          <a:p>
            <a:pPr algn="ctr" marL="56515" marR="49530">
              <a:lnSpc>
                <a:spcPct val="130000"/>
              </a:lnSpc>
            </a:pPr>
            <a:r>
              <a:rPr dirty="0" sz="1600" spc="-10">
                <a:latin typeface="Calibri"/>
                <a:cs typeface="Calibri"/>
              </a:rPr>
              <a:t>rüzgardan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etkilenmesini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aza </a:t>
            </a:r>
            <a:r>
              <a:rPr dirty="0" sz="1600">
                <a:latin typeface="Calibri"/>
                <a:cs typeface="Calibri"/>
              </a:rPr>
              <a:t>indirmek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için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uçağın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tepe</a:t>
            </a:r>
            <a:endParaRPr sz="1600">
              <a:latin typeface="Calibri"/>
              <a:cs typeface="Calibri"/>
            </a:endParaRPr>
          </a:p>
          <a:p>
            <a:pPr algn="ctr" marL="12700" marR="5080">
              <a:lnSpc>
                <a:spcPct val="130000"/>
              </a:lnSpc>
              <a:spcBef>
                <a:spcPts val="15"/>
              </a:spcBef>
            </a:pPr>
            <a:r>
              <a:rPr dirty="0" sz="1600">
                <a:latin typeface="Calibri"/>
                <a:cs typeface="Calibri"/>
              </a:rPr>
              <a:t>kısmına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rüzgarın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etkisiyle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dönen </a:t>
            </a:r>
            <a:r>
              <a:rPr dirty="0" sz="1600">
                <a:latin typeface="Calibri"/>
                <a:cs typeface="Calibri"/>
              </a:rPr>
              <a:t>fan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konulup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rüzgardan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elektrik üretilecektir.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850384" y="5822339"/>
            <a:ext cx="2733040" cy="2249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7785" marR="50800">
              <a:lnSpc>
                <a:spcPct val="1306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Uçağımız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şekli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sebebiyle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havada </a:t>
            </a:r>
            <a:r>
              <a:rPr dirty="0" sz="1600">
                <a:latin typeface="Calibri"/>
                <a:cs typeface="Calibri"/>
              </a:rPr>
              <a:t>sarsılma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durumu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olabilir.</a:t>
            </a:r>
            <a:endParaRPr sz="1600">
              <a:latin typeface="Calibri"/>
              <a:cs typeface="Calibri"/>
            </a:endParaRPr>
          </a:p>
          <a:p>
            <a:pPr algn="ctr" marL="12700" marR="5080" indent="-2540">
              <a:lnSpc>
                <a:spcPct val="130000"/>
              </a:lnSpc>
            </a:pPr>
            <a:r>
              <a:rPr dirty="0" sz="1600" spc="-10">
                <a:latin typeface="Calibri"/>
                <a:cs typeface="Calibri"/>
              </a:rPr>
              <a:t>Uçağımızda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yolcu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kabininin kanatlarda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olması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sebebiyle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uçak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dirty="0" sz="1600">
                <a:latin typeface="Calibri"/>
                <a:cs typeface="Calibri"/>
              </a:rPr>
              <a:t>piste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inişe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geçerken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kanatlar</a:t>
            </a:r>
            <a:endParaRPr sz="1600">
              <a:latin typeface="Calibri"/>
              <a:cs typeface="Calibri"/>
            </a:endParaRPr>
          </a:p>
          <a:p>
            <a:pPr algn="ctr" marL="335280" marR="329565">
              <a:lnSpc>
                <a:spcPct val="130000"/>
              </a:lnSpc>
            </a:pPr>
            <a:r>
              <a:rPr dirty="0" sz="1600">
                <a:latin typeface="Calibri"/>
                <a:cs typeface="Calibri"/>
              </a:rPr>
              <a:t>sarsılacağı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için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yolcularda sarsılacaktır.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879460" y="6139967"/>
            <a:ext cx="2715895" cy="161544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1600">
                <a:latin typeface="Calibri"/>
                <a:cs typeface="Calibri"/>
              </a:rPr>
              <a:t>Uçağımızın</a:t>
            </a:r>
            <a:r>
              <a:rPr dirty="0" sz="1600" spc="-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çevre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dostu,</a:t>
            </a:r>
            <a:endParaRPr sz="1600">
              <a:latin typeface="Calibri"/>
              <a:cs typeface="Calibri"/>
            </a:endParaRPr>
          </a:p>
          <a:p>
            <a:pPr algn="ctr" marL="12700" marR="5080">
              <a:lnSpc>
                <a:spcPct val="130200"/>
              </a:lnSpc>
              <a:spcBef>
                <a:spcPts val="10"/>
              </a:spcBef>
            </a:pPr>
            <a:r>
              <a:rPr dirty="0" sz="1600" spc="-10">
                <a:latin typeface="Calibri"/>
                <a:cs typeface="Calibri"/>
              </a:rPr>
              <a:t>yenilenebilir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enerjilerle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çalışması </a:t>
            </a:r>
            <a:r>
              <a:rPr dirty="0" sz="1600">
                <a:latin typeface="Calibri"/>
                <a:cs typeface="Calibri"/>
              </a:rPr>
              <a:t>ve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tasarrufçu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özelliğinden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dolayı </a:t>
            </a:r>
            <a:r>
              <a:rPr dirty="0" sz="1600">
                <a:latin typeface="Calibri"/>
                <a:cs typeface="Calibri"/>
              </a:rPr>
              <a:t>tüm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şirketler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bu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uçağa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yönelir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ve </a:t>
            </a:r>
            <a:r>
              <a:rPr dirty="0" sz="1600">
                <a:latin typeface="Calibri"/>
                <a:cs typeface="Calibri"/>
              </a:rPr>
              <a:t>ülke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ekonomisine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katkı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sağlar.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0899775" y="6456728"/>
            <a:ext cx="2736215" cy="980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130400"/>
              </a:lnSpc>
              <a:spcBef>
                <a:spcPts val="110"/>
              </a:spcBef>
            </a:pPr>
            <a:r>
              <a:rPr dirty="0" sz="1600">
                <a:latin typeface="Calibri"/>
                <a:cs typeface="Calibri"/>
              </a:rPr>
              <a:t>Uçakların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iniş,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kalkış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türbülans </a:t>
            </a:r>
            <a:r>
              <a:rPr dirty="0" sz="1600">
                <a:latin typeface="Calibri"/>
                <a:cs typeface="Calibri"/>
              </a:rPr>
              <a:t>sırasında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kanatların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sarsılması, </a:t>
            </a:r>
            <a:r>
              <a:rPr dirty="0" sz="1600">
                <a:latin typeface="Calibri"/>
                <a:cs typeface="Calibri"/>
              </a:rPr>
              <a:t>yolcular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arasında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stres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yapabilir.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5387955" y="4071620"/>
            <a:ext cx="20802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r>
              <a:rPr dirty="0" sz="1600" spc="-11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70" b="1">
                <a:solidFill>
                  <a:srgbClr val="1C4B60"/>
                </a:solidFill>
                <a:latin typeface="Tahoma"/>
                <a:cs typeface="Tahoma"/>
              </a:rPr>
              <a:t>Ürettiği</a:t>
            </a:r>
            <a:r>
              <a:rPr dirty="0" sz="1600" spc="-10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Sorun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6660494" y="4901311"/>
            <a:ext cx="7054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6623918" y="5680912"/>
            <a:ext cx="7785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Yöntem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6148431" y="6484111"/>
            <a:ext cx="1195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Swot</a:t>
            </a:r>
            <a:r>
              <a:rPr dirty="0" sz="1600" spc="-13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45" b="1">
                <a:solidFill>
                  <a:srgbClr val="1C4B60"/>
                </a:solidFill>
                <a:latin typeface="Tahoma"/>
                <a:cs typeface="Tahoma"/>
              </a:rPr>
              <a:t>Analizi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6390746" y="7245222"/>
            <a:ext cx="10896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0" b="1">
                <a:solidFill>
                  <a:srgbClr val="1C4B60"/>
                </a:solidFill>
                <a:latin typeface="Tahoma"/>
                <a:cs typeface="Tahoma"/>
              </a:rPr>
              <a:t>Hedef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40" b="1">
                <a:solidFill>
                  <a:srgbClr val="1C4B60"/>
                </a:solidFill>
                <a:latin typeface="Tahoma"/>
                <a:cs typeface="Tahoma"/>
              </a:rPr>
              <a:t>Kitle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5519654" y="7871866"/>
            <a:ext cx="1991995" cy="58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5490" marR="5080" indent="-733425">
              <a:lnSpc>
                <a:spcPct val="114399"/>
              </a:lnSpc>
              <a:spcBef>
                <a:spcPts val="100"/>
              </a:spcBef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İnovasyon</a:t>
            </a:r>
            <a:r>
              <a:rPr dirty="0" sz="1600" spc="-17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ve</a:t>
            </a:r>
            <a:r>
              <a:rPr dirty="0" sz="1600" spc="-12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Yerlilik </a:t>
            </a:r>
            <a:r>
              <a:rPr dirty="0" sz="1600" spc="-20" b="1">
                <a:solidFill>
                  <a:srgbClr val="1C4B60"/>
                </a:solidFill>
                <a:latin typeface="Tahoma"/>
                <a:cs typeface="Tahoma"/>
              </a:rPr>
              <a:t>Yönü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5576550" y="3264153"/>
            <a:ext cx="189801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solidFill>
                  <a:srgbClr val="1C4B60"/>
                </a:solidFill>
                <a:latin typeface="Tahoma"/>
                <a:cs typeface="Tahoma"/>
              </a:rPr>
              <a:t>Konu</a:t>
            </a:r>
            <a:r>
              <a:rPr dirty="0" sz="1600" spc="-15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Kapsam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Özeti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6073119" y="2336114"/>
            <a:ext cx="14497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Takım</a:t>
            </a:r>
            <a:r>
              <a:rPr dirty="0" sz="1600" spc="-14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Tanıtımı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17602200" y="3313176"/>
            <a:ext cx="204470" cy="4186554"/>
            <a:chOff x="17602200" y="3313176"/>
            <a:chExt cx="204470" cy="4186554"/>
          </a:xfrm>
        </p:grpSpPr>
        <p:pic>
          <p:nvPicPr>
            <p:cNvPr id="66" name="object 6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11344" y="3313176"/>
              <a:ext cx="195071" cy="193548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02200" y="4137660"/>
              <a:ext cx="195071" cy="19507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02200" y="4953000"/>
              <a:ext cx="195071" cy="193548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11344" y="5759196"/>
              <a:ext cx="195071" cy="193548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11344" y="7304532"/>
              <a:ext cx="195071" cy="195071"/>
            </a:xfrm>
            <a:prstGeom prst="rect">
              <a:avLst/>
            </a:prstGeom>
          </p:spPr>
        </p:pic>
      </p:grpSp>
      <p:sp>
        <p:nvSpPr>
          <p:cNvPr id="71" name="object 7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72" name="object 72" descr=""/>
          <p:cNvSpPr txBox="1"/>
          <p:nvPr/>
        </p:nvSpPr>
        <p:spPr>
          <a:xfrm>
            <a:off x="12848970" y="9349333"/>
            <a:ext cx="1186815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0"/>
              </a:lnSpc>
            </a:pPr>
            <a:r>
              <a:rPr dirty="0" sz="1800" spc="-85">
                <a:solidFill>
                  <a:srgbClr val="1A426A"/>
                </a:solidFill>
                <a:latin typeface="Trebuchet MS"/>
                <a:cs typeface="Trebuchet MS"/>
              </a:rPr>
              <a:t>TURKAIRBUS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431764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1879036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3" name="object 7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74" name="object 7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3600"/>
              </a:lnSpc>
            </a:pPr>
            <a:r>
              <a:rPr dirty="0" spc="-50"/>
              <a:t>6</a:t>
            </a:r>
          </a:p>
        </p:txBody>
      </p:sp>
      <p:sp>
        <p:nvSpPr>
          <p:cNvPr id="75" name="object 75" descr=""/>
          <p:cNvSpPr txBox="1"/>
          <p:nvPr/>
        </p:nvSpPr>
        <p:spPr>
          <a:xfrm>
            <a:off x="798982" y="9886967"/>
            <a:ext cx="20193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00"/>
              </a:lnSpc>
            </a:pPr>
            <a:r>
              <a:rPr dirty="0" sz="2100" spc="-150">
                <a:solidFill>
                  <a:srgbClr val="1A426A"/>
                </a:solidFill>
                <a:latin typeface="Trebuchet MS"/>
                <a:cs typeface="Trebuchet MS"/>
                <a:hlinkClick r:id="rId12"/>
              </a:rPr>
              <a:t>www.teknofest.org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1258" y="243027"/>
            <a:ext cx="4190365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5"/>
              <a:t>HEDEF</a:t>
            </a:r>
            <a:r>
              <a:rPr dirty="0" spc="-350"/>
              <a:t> </a:t>
            </a:r>
            <a:r>
              <a:rPr dirty="0" spc="-330"/>
              <a:t>KİTLE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5799"/>
              </a:lnSpc>
              <a:spcBef>
                <a:spcPts val="105"/>
              </a:spcBef>
            </a:pPr>
            <a:r>
              <a:rPr dirty="0"/>
              <a:t>Proje</a:t>
            </a:r>
            <a:r>
              <a:rPr dirty="0" spc="470"/>
              <a:t> </a:t>
            </a:r>
            <a:r>
              <a:rPr dirty="0"/>
              <a:t>fikrimiz,</a:t>
            </a:r>
            <a:r>
              <a:rPr dirty="0" spc="490"/>
              <a:t> </a:t>
            </a:r>
            <a:r>
              <a:rPr dirty="0"/>
              <a:t>uçakların</a:t>
            </a:r>
            <a:r>
              <a:rPr dirty="0" spc="470"/>
              <a:t> </a:t>
            </a:r>
            <a:r>
              <a:rPr dirty="0"/>
              <a:t>tasarımı</a:t>
            </a:r>
            <a:r>
              <a:rPr dirty="0" spc="475"/>
              <a:t> </a:t>
            </a:r>
            <a:r>
              <a:rPr dirty="0"/>
              <a:t>için</a:t>
            </a:r>
            <a:r>
              <a:rPr dirty="0" spc="475"/>
              <a:t> </a:t>
            </a:r>
            <a:r>
              <a:rPr dirty="0"/>
              <a:t>kullanılabilir.</a:t>
            </a:r>
            <a:r>
              <a:rPr dirty="0" spc="480"/>
              <a:t> </a:t>
            </a:r>
            <a:r>
              <a:rPr dirty="0"/>
              <a:t>Hidrojenli</a:t>
            </a:r>
            <a:r>
              <a:rPr dirty="0" spc="484"/>
              <a:t> </a:t>
            </a:r>
            <a:r>
              <a:rPr dirty="0"/>
              <a:t>araç</a:t>
            </a:r>
            <a:r>
              <a:rPr dirty="0" spc="465"/>
              <a:t> </a:t>
            </a:r>
            <a:r>
              <a:rPr dirty="0"/>
              <a:t>ya</a:t>
            </a:r>
            <a:r>
              <a:rPr dirty="0" spc="475"/>
              <a:t> </a:t>
            </a:r>
            <a:r>
              <a:rPr dirty="0"/>
              <a:t>da</a:t>
            </a:r>
            <a:r>
              <a:rPr dirty="0" spc="475"/>
              <a:t> </a:t>
            </a:r>
            <a:r>
              <a:rPr dirty="0"/>
              <a:t>uçaklara</a:t>
            </a:r>
            <a:r>
              <a:rPr dirty="0" spc="475"/>
              <a:t> </a:t>
            </a:r>
            <a:r>
              <a:rPr dirty="0"/>
              <a:t>alternatif</a:t>
            </a:r>
            <a:r>
              <a:rPr dirty="0" spc="480"/>
              <a:t> </a:t>
            </a:r>
            <a:r>
              <a:rPr dirty="0"/>
              <a:t>olarak</a:t>
            </a:r>
            <a:r>
              <a:rPr dirty="0" spc="470"/>
              <a:t> </a:t>
            </a:r>
            <a:r>
              <a:rPr dirty="0"/>
              <a:t>yenilenebilir</a:t>
            </a:r>
            <a:r>
              <a:rPr dirty="0" spc="490"/>
              <a:t> </a:t>
            </a:r>
            <a:r>
              <a:rPr dirty="0"/>
              <a:t>enerji</a:t>
            </a:r>
            <a:r>
              <a:rPr dirty="0" spc="470"/>
              <a:t> </a:t>
            </a:r>
            <a:r>
              <a:rPr dirty="0" spc="-10"/>
              <a:t>kaynakları kullanılabilir.</a:t>
            </a:r>
            <a:r>
              <a:rPr dirty="0" spc="55"/>
              <a:t> </a:t>
            </a:r>
            <a:r>
              <a:rPr dirty="0"/>
              <a:t>Hidrojenli</a:t>
            </a:r>
            <a:r>
              <a:rPr dirty="0" spc="65"/>
              <a:t> </a:t>
            </a:r>
            <a:r>
              <a:rPr dirty="0"/>
              <a:t>araçların</a:t>
            </a:r>
            <a:r>
              <a:rPr dirty="0" spc="75"/>
              <a:t> </a:t>
            </a:r>
            <a:r>
              <a:rPr dirty="0"/>
              <a:t>depoları</a:t>
            </a:r>
            <a:r>
              <a:rPr dirty="0" spc="55"/>
              <a:t> </a:t>
            </a:r>
            <a:r>
              <a:rPr dirty="0"/>
              <a:t>tıpkı</a:t>
            </a:r>
            <a:r>
              <a:rPr dirty="0" spc="55"/>
              <a:t> </a:t>
            </a:r>
            <a:r>
              <a:rPr dirty="0"/>
              <a:t>benzinli</a:t>
            </a:r>
            <a:r>
              <a:rPr dirty="0" spc="55"/>
              <a:t> </a:t>
            </a:r>
            <a:r>
              <a:rPr dirty="0"/>
              <a:t>araçlar</a:t>
            </a:r>
            <a:r>
              <a:rPr dirty="0" spc="50"/>
              <a:t> </a:t>
            </a:r>
            <a:r>
              <a:rPr dirty="0"/>
              <a:t>gibi</a:t>
            </a:r>
            <a:r>
              <a:rPr dirty="0" spc="60"/>
              <a:t> </a:t>
            </a:r>
            <a:r>
              <a:rPr dirty="0"/>
              <a:t>çok</a:t>
            </a:r>
            <a:r>
              <a:rPr dirty="0" spc="55"/>
              <a:t> </a:t>
            </a:r>
            <a:r>
              <a:rPr dirty="0"/>
              <a:t>kısa</a:t>
            </a:r>
            <a:r>
              <a:rPr dirty="0" spc="65"/>
              <a:t> </a:t>
            </a:r>
            <a:r>
              <a:rPr dirty="0"/>
              <a:t>sürede</a:t>
            </a:r>
            <a:r>
              <a:rPr dirty="0" spc="70"/>
              <a:t> </a:t>
            </a:r>
            <a:r>
              <a:rPr dirty="0" spc="-10"/>
              <a:t>doldurulabiliyor.</a:t>
            </a:r>
            <a:r>
              <a:rPr dirty="0" spc="60"/>
              <a:t> </a:t>
            </a:r>
            <a:r>
              <a:rPr dirty="0"/>
              <a:t>Ancak</a:t>
            </a:r>
            <a:r>
              <a:rPr dirty="0" spc="55"/>
              <a:t> </a:t>
            </a:r>
            <a:r>
              <a:rPr dirty="0"/>
              <a:t>yakıt</a:t>
            </a:r>
            <a:r>
              <a:rPr dirty="0" spc="60"/>
              <a:t> </a:t>
            </a:r>
            <a:r>
              <a:rPr dirty="0"/>
              <a:t>istasyonlarının</a:t>
            </a:r>
            <a:r>
              <a:rPr dirty="0" spc="55"/>
              <a:t> </a:t>
            </a:r>
            <a:r>
              <a:rPr dirty="0" spc="-10"/>
              <a:t>maliyeti </a:t>
            </a:r>
            <a:r>
              <a:rPr dirty="0"/>
              <a:t>elektrikli</a:t>
            </a:r>
            <a:r>
              <a:rPr dirty="0" spc="75"/>
              <a:t> </a:t>
            </a:r>
            <a:r>
              <a:rPr dirty="0"/>
              <a:t>araçlar</a:t>
            </a:r>
            <a:r>
              <a:rPr dirty="0" spc="75"/>
              <a:t> </a:t>
            </a:r>
            <a:r>
              <a:rPr dirty="0"/>
              <a:t>için</a:t>
            </a:r>
            <a:r>
              <a:rPr dirty="0" spc="85"/>
              <a:t> </a:t>
            </a:r>
            <a:r>
              <a:rPr dirty="0"/>
              <a:t>tasarlanan</a:t>
            </a:r>
            <a:r>
              <a:rPr dirty="0" spc="85"/>
              <a:t> </a:t>
            </a:r>
            <a:r>
              <a:rPr dirty="0"/>
              <a:t>dolum</a:t>
            </a:r>
            <a:r>
              <a:rPr dirty="0" spc="75"/>
              <a:t> </a:t>
            </a:r>
            <a:r>
              <a:rPr dirty="0"/>
              <a:t>tesislerinden</a:t>
            </a:r>
            <a:r>
              <a:rPr dirty="0" spc="80"/>
              <a:t> </a:t>
            </a:r>
            <a:r>
              <a:rPr dirty="0"/>
              <a:t>daha</a:t>
            </a:r>
            <a:r>
              <a:rPr dirty="0" spc="80"/>
              <a:t> </a:t>
            </a:r>
            <a:r>
              <a:rPr dirty="0"/>
              <a:t>pahalı.</a:t>
            </a:r>
            <a:r>
              <a:rPr dirty="0" spc="70"/>
              <a:t> </a:t>
            </a:r>
            <a:r>
              <a:rPr dirty="0"/>
              <a:t>Bunun</a:t>
            </a:r>
            <a:r>
              <a:rPr dirty="0" spc="80"/>
              <a:t> </a:t>
            </a:r>
            <a:r>
              <a:rPr dirty="0"/>
              <a:t>yanında</a:t>
            </a:r>
            <a:r>
              <a:rPr dirty="0" spc="70"/>
              <a:t> </a:t>
            </a:r>
            <a:r>
              <a:rPr dirty="0"/>
              <a:t>elektrikli</a:t>
            </a:r>
            <a:r>
              <a:rPr dirty="0" spc="70"/>
              <a:t> </a:t>
            </a:r>
            <a:r>
              <a:rPr dirty="0"/>
              <a:t>araçları</a:t>
            </a:r>
            <a:r>
              <a:rPr dirty="0" spc="65"/>
              <a:t> </a:t>
            </a:r>
            <a:r>
              <a:rPr dirty="0"/>
              <a:t>insanlar</a:t>
            </a:r>
            <a:r>
              <a:rPr dirty="0" spc="75"/>
              <a:t> </a:t>
            </a:r>
            <a:r>
              <a:rPr dirty="0"/>
              <a:t>evlerinde</a:t>
            </a:r>
            <a:r>
              <a:rPr dirty="0" spc="90"/>
              <a:t> </a:t>
            </a:r>
            <a:r>
              <a:rPr dirty="0" spc="-10"/>
              <a:t>doldurabiliyor.</a:t>
            </a:r>
            <a:r>
              <a:rPr dirty="0" spc="70"/>
              <a:t> </a:t>
            </a:r>
            <a:r>
              <a:rPr dirty="0" spc="-25"/>
              <a:t>Bu </a:t>
            </a:r>
            <a:r>
              <a:rPr dirty="0"/>
              <a:t>hidrojenli</a:t>
            </a:r>
            <a:r>
              <a:rPr dirty="0" spc="-45"/>
              <a:t> </a:t>
            </a:r>
            <a:r>
              <a:rPr dirty="0"/>
              <a:t>araçlar</a:t>
            </a:r>
            <a:r>
              <a:rPr dirty="0" spc="-40"/>
              <a:t> </a:t>
            </a:r>
            <a:r>
              <a:rPr dirty="0"/>
              <a:t>için</a:t>
            </a:r>
            <a:r>
              <a:rPr dirty="0" spc="-20"/>
              <a:t> </a:t>
            </a:r>
            <a:r>
              <a:rPr dirty="0"/>
              <a:t>mümkün</a:t>
            </a:r>
            <a:r>
              <a:rPr dirty="0" spc="-20"/>
              <a:t> </a:t>
            </a:r>
            <a:r>
              <a:rPr dirty="0"/>
              <a:t>değil.</a:t>
            </a:r>
            <a:r>
              <a:rPr dirty="0" spc="-40"/>
              <a:t> </a:t>
            </a:r>
            <a:r>
              <a:rPr dirty="0"/>
              <a:t>Elektrikli</a:t>
            </a:r>
            <a:r>
              <a:rPr dirty="0" spc="-30"/>
              <a:t> </a:t>
            </a:r>
            <a:r>
              <a:rPr dirty="0"/>
              <a:t>araçlar</a:t>
            </a:r>
            <a:r>
              <a:rPr dirty="0" spc="-30"/>
              <a:t> </a:t>
            </a:r>
            <a:r>
              <a:rPr dirty="0"/>
              <a:t>için</a:t>
            </a:r>
            <a:r>
              <a:rPr dirty="0" spc="-25"/>
              <a:t> </a:t>
            </a:r>
            <a:r>
              <a:rPr dirty="0"/>
              <a:t>üretilen</a:t>
            </a:r>
            <a:r>
              <a:rPr dirty="0" spc="-35"/>
              <a:t> </a:t>
            </a:r>
            <a:r>
              <a:rPr dirty="0"/>
              <a:t>elektrik</a:t>
            </a:r>
            <a:r>
              <a:rPr dirty="0" spc="-45"/>
              <a:t> </a:t>
            </a:r>
            <a:r>
              <a:rPr dirty="0"/>
              <a:t>daha</a:t>
            </a:r>
            <a:r>
              <a:rPr dirty="0" spc="-25"/>
              <a:t> </a:t>
            </a:r>
            <a:r>
              <a:rPr dirty="0"/>
              <a:t>çevre</a:t>
            </a:r>
            <a:r>
              <a:rPr dirty="0" spc="-35"/>
              <a:t> </a:t>
            </a:r>
            <a:r>
              <a:rPr dirty="0"/>
              <a:t>dostu</a:t>
            </a:r>
            <a:r>
              <a:rPr dirty="0" spc="-30"/>
              <a:t> </a:t>
            </a:r>
            <a:r>
              <a:rPr dirty="0" spc="-10"/>
              <a:t>yöntemlerle</a:t>
            </a:r>
            <a:r>
              <a:rPr dirty="0" spc="-30"/>
              <a:t> </a:t>
            </a:r>
            <a:r>
              <a:rPr dirty="0"/>
              <a:t>elde</a:t>
            </a:r>
            <a:r>
              <a:rPr dirty="0" spc="-20"/>
              <a:t> edilebiliyor.</a:t>
            </a:r>
            <a:r>
              <a:rPr dirty="0" spc="-30"/>
              <a:t> </a:t>
            </a:r>
            <a:r>
              <a:rPr dirty="0"/>
              <a:t>Ancak</a:t>
            </a:r>
            <a:r>
              <a:rPr dirty="0" spc="-40"/>
              <a:t> </a:t>
            </a:r>
            <a:r>
              <a:rPr dirty="0" spc="-10"/>
              <a:t>hidrojen </a:t>
            </a:r>
            <a:r>
              <a:rPr dirty="0"/>
              <a:t>elde</a:t>
            </a:r>
            <a:r>
              <a:rPr dirty="0" spc="-10"/>
              <a:t> </a:t>
            </a:r>
            <a:r>
              <a:rPr dirty="0"/>
              <a:t>etmek</a:t>
            </a:r>
            <a:r>
              <a:rPr dirty="0" spc="-10"/>
              <a:t> </a:t>
            </a:r>
            <a:r>
              <a:rPr dirty="0"/>
              <a:t>için</a:t>
            </a:r>
            <a:r>
              <a:rPr dirty="0" spc="5"/>
              <a:t> </a:t>
            </a:r>
            <a:r>
              <a:rPr dirty="0"/>
              <a:t>genelde</a:t>
            </a:r>
            <a:r>
              <a:rPr dirty="0" spc="-5"/>
              <a:t> </a:t>
            </a:r>
            <a:r>
              <a:rPr dirty="0"/>
              <a:t>fosil</a:t>
            </a:r>
            <a:r>
              <a:rPr dirty="0" spc="-20"/>
              <a:t> </a:t>
            </a:r>
            <a:r>
              <a:rPr dirty="0"/>
              <a:t>yakıtla</a:t>
            </a:r>
            <a:r>
              <a:rPr dirty="0" spc="-10"/>
              <a:t> </a:t>
            </a:r>
            <a:r>
              <a:rPr dirty="0"/>
              <a:t>çalışan</a:t>
            </a:r>
            <a:r>
              <a:rPr dirty="0" spc="-5"/>
              <a:t> </a:t>
            </a:r>
            <a:r>
              <a:rPr dirty="0"/>
              <a:t>bir</a:t>
            </a:r>
            <a:r>
              <a:rPr dirty="0" spc="-15"/>
              <a:t> </a:t>
            </a:r>
            <a:r>
              <a:rPr dirty="0"/>
              <a:t>sistem </a:t>
            </a:r>
            <a:r>
              <a:rPr dirty="0" spc="-20"/>
              <a:t>kullanılıyor.</a:t>
            </a:r>
            <a:r>
              <a:rPr dirty="0" spc="-5"/>
              <a:t> </a:t>
            </a:r>
            <a:r>
              <a:rPr dirty="0"/>
              <a:t>Bu</a:t>
            </a:r>
            <a:r>
              <a:rPr dirty="0" spc="-15"/>
              <a:t> </a:t>
            </a:r>
            <a:r>
              <a:rPr dirty="0"/>
              <a:t>sistemler</a:t>
            </a:r>
            <a:r>
              <a:rPr dirty="0" spc="-5"/>
              <a:t> </a:t>
            </a:r>
            <a:r>
              <a:rPr dirty="0"/>
              <a:t>'metan</a:t>
            </a:r>
            <a:r>
              <a:rPr dirty="0" spc="-5"/>
              <a:t> </a:t>
            </a:r>
            <a:r>
              <a:rPr dirty="0"/>
              <a:t>gazı</a:t>
            </a:r>
            <a:r>
              <a:rPr dirty="0" spc="-15"/>
              <a:t> </a:t>
            </a:r>
            <a:r>
              <a:rPr dirty="0"/>
              <a:t>buharı</a:t>
            </a:r>
            <a:r>
              <a:rPr dirty="0" spc="-5"/>
              <a:t> </a:t>
            </a:r>
            <a:r>
              <a:rPr dirty="0"/>
              <a:t>yapılandırılması'</a:t>
            </a:r>
            <a:r>
              <a:rPr dirty="0" spc="-10"/>
              <a:t> </a:t>
            </a:r>
            <a:r>
              <a:rPr dirty="0"/>
              <a:t>sonucu</a:t>
            </a:r>
            <a:r>
              <a:rPr dirty="0" spc="-5"/>
              <a:t> </a:t>
            </a:r>
            <a:r>
              <a:rPr dirty="0"/>
              <a:t>hidrojen </a:t>
            </a:r>
            <a:r>
              <a:rPr dirty="0" spc="-20"/>
              <a:t>elde </a:t>
            </a:r>
            <a:r>
              <a:rPr dirty="0"/>
              <a:t>ediyor.</a:t>
            </a:r>
            <a:r>
              <a:rPr dirty="0" spc="45"/>
              <a:t>  </a:t>
            </a:r>
            <a:r>
              <a:rPr dirty="0"/>
              <a:t>Biz</a:t>
            </a:r>
            <a:r>
              <a:rPr dirty="0" spc="45"/>
              <a:t>  </a:t>
            </a:r>
            <a:r>
              <a:rPr dirty="0"/>
              <a:t>çok</a:t>
            </a:r>
            <a:r>
              <a:rPr dirty="0" spc="50"/>
              <a:t>  </a:t>
            </a:r>
            <a:r>
              <a:rPr dirty="0"/>
              <a:t>önemli</a:t>
            </a:r>
            <a:r>
              <a:rPr dirty="0" spc="45"/>
              <a:t>  </a:t>
            </a:r>
            <a:r>
              <a:rPr dirty="0"/>
              <a:t>bir</a:t>
            </a:r>
            <a:r>
              <a:rPr dirty="0" spc="50"/>
              <a:t>  </a:t>
            </a:r>
            <a:r>
              <a:rPr dirty="0"/>
              <a:t>yakıt</a:t>
            </a:r>
            <a:r>
              <a:rPr dirty="0" spc="45"/>
              <a:t>  </a:t>
            </a:r>
            <a:r>
              <a:rPr dirty="0"/>
              <a:t>olan</a:t>
            </a:r>
            <a:r>
              <a:rPr dirty="0" spc="55"/>
              <a:t>  </a:t>
            </a:r>
            <a:r>
              <a:rPr dirty="0"/>
              <a:t>elektriği</a:t>
            </a:r>
            <a:r>
              <a:rPr dirty="0" spc="45"/>
              <a:t>  </a:t>
            </a:r>
            <a:r>
              <a:rPr dirty="0"/>
              <a:t>kullanarak</a:t>
            </a:r>
            <a:r>
              <a:rPr dirty="0" spc="50"/>
              <a:t>  </a:t>
            </a:r>
            <a:r>
              <a:rPr dirty="0"/>
              <a:t>çevreye</a:t>
            </a:r>
            <a:r>
              <a:rPr dirty="0" spc="50"/>
              <a:t>  </a:t>
            </a:r>
            <a:r>
              <a:rPr dirty="0"/>
              <a:t>atık</a:t>
            </a:r>
            <a:r>
              <a:rPr dirty="0" spc="50"/>
              <a:t>  </a:t>
            </a:r>
            <a:r>
              <a:rPr dirty="0"/>
              <a:t>bile</a:t>
            </a:r>
            <a:r>
              <a:rPr dirty="0" spc="55"/>
              <a:t>  </a:t>
            </a:r>
            <a:r>
              <a:rPr dirty="0"/>
              <a:t>bırakmadan</a:t>
            </a:r>
            <a:r>
              <a:rPr dirty="0" spc="50"/>
              <a:t>  </a:t>
            </a:r>
            <a:r>
              <a:rPr dirty="0"/>
              <a:t>uçuş</a:t>
            </a:r>
            <a:r>
              <a:rPr dirty="0" spc="50"/>
              <a:t>  </a:t>
            </a:r>
            <a:r>
              <a:rPr dirty="0"/>
              <a:t>gerçekleştiriyoruz.</a:t>
            </a:r>
            <a:r>
              <a:rPr dirty="0" spc="45"/>
              <a:t>  </a:t>
            </a:r>
            <a:r>
              <a:rPr dirty="0"/>
              <a:t>Böylece</a:t>
            </a:r>
            <a:r>
              <a:rPr dirty="0" spc="55"/>
              <a:t>  </a:t>
            </a:r>
            <a:r>
              <a:rPr dirty="0" spc="-10"/>
              <a:t>çevreyi </a:t>
            </a:r>
            <a:r>
              <a:rPr dirty="0"/>
              <a:t>kirletmiyoruz.</a:t>
            </a:r>
            <a:r>
              <a:rPr dirty="0" spc="145"/>
              <a:t> </a:t>
            </a:r>
            <a:r>
              <a:rPr dirty="0"/>
              <a:t>Hidrojen</a:t>
            </a:r>
            <a:r>
              <a:rPr dirty="0" spc="155"/>
              <a:t> </a:t>
            </a:r>
            <a:r>
              <a:rPr dirty="0"/>
              <a:t>yanıcı</a:t>
            </a:r>
            <a:r>
              <a:rPr dirty="0" spc="140"/>
              <a:t> </a:t>
            </a:r>
            <a:r>
              <a:rPr dirty="0"/>
              <a:t>bir</a:t>
            </a:r>
            <a:r>
              <a:rPr dirty="0" spc="155"/>
              <a:t> </a:t>
            </a:r>
            <a:r>
              <a:rPr dirty="0"/>
              <a:t>maddedir.</a:t>
            </a:r>
            <a:r>
              <a:rPr dirty="0" spc="150"/>
              <a:t> </a:t>
            </a:r>
            <a:r>
              <a:rPr dirty="0"/>
              <a:t>Bizler</a:t>
            </a:r>
            <a:r>
              <a:rPr dirty="0" spc="140"/>
              <a:t> </a:t>
            </a:r>
            <a:r>
              <a:rPr dirty="0"/>
              <a:t>ise</a:t>
            </a:r>
            <a:r>
              <a:rPr dirty="0" spc="150"/>
              <a:t> </a:t>
            </a:r>
            <a:r>
              <a:rPr dirty="0"/>
              <a:t>hidrojen</a:t>
            </a:r>
            <a:r>
              <a:rPr dirty="0" spc="150"/>
              <a:t> </a:t>
            </a:r>
            <a:r>
              <a:rPr dirty="0"/>
              <a:t>yerine</a:t>
            </a:r>
            <a:r>
              <a:rPr dirty="0" spc="155"/>
              <a:t> </a:t>
            </a:r>
            <a:r>
              <a:rPr dirty="0"/>
              <a:t>elektriği</a:t>
            </a:r>
            <a:r>
              <a:rPr dirty="0" spc="145"/>
              <a:t> </a:t>
            </a:r>
            <a:r>
              <a:rPr dirty="0"/>
              <a:t>kullanarak</a:t>
            </a:r>
            <a:r>
              <a:rPr dirty="0" spc="140"/>
              <a:t> </a:t>
            </a:r>
            <a:r>
              <a:rPr dirty="0"/>
              <a:t>bu</a:t>
            </a:r>
            <a:r>
              <a:rPr dirty="0" spc="155"/>
              <a:t> </a:t>
            </a:r>
            <a:r>
              <a:rPr dirty="0"/>
              <a:t>tehlikeyi</a:t>
            </a:r>
            <a:r>
              <a:rPr dirty="0" spc="145"/>
              <a:t> </a:t>
            </a:r>
            <a:r>
              <a:rPr dirty="0"/>
              <a:t>önleyeceğiz</a:t>
            </a:r>
            <a:r>
              <a:rPr dirty="0" spc="140"/>
              <a:t> </a:t>
            </a:r>
            <a:r>
              <a:rPr dirty="0"/>
              <a:t>.</a:t>
            </a:r>
            <a:r>
              <a:rPr dirty="0" spc="155"/>
              <a:t> </a:t>
            </a:r>
            <a:r>
              <a:rPr dirty="0"/>
              <a:t>Hem</a:t>
            </a:r>
            <a:r>
              <a:rPr dirty="0" spc="155"/>
              <a:t> </a:t>
            </a:r>
            <a:r>
              <a:rPr dirty="0"/>
              <a:t>hidrojen</a:t>
            </a:r>
            <a:r>
              <a:rPr dirty="0" spc="150"/>
              <a:t> </a:t>
            </a:r>
            <a:r>
              <a:rPr dirty="0" spc="-20"/>
              <a:t>sıvı </a:t>
            </a:r>
            <a:r>
              <a:rPr dirty="0"/>
              <a:t>yakıt</a:t>
            </a:r>
            <a:r>
              <a:rPr dirty="0" spc="95"/>
              <a:t> </a:t>
            </a:r>
            <a:r>
              <a:rPr dirty="0"/>
              <a:t>tankları</a:t>
            </a:r>
            <a:r>
              <a:rPr dirty="0" spc="95"/>
              <a:t> </a:t>
            </a:r>
            <a:r>
              <a:rPr dirty="0"/>
              <a:t>Flying</a:t>
            </a:r>
            <a:r>
              <a:rPr dirty="0" spc="105"/>
              <a:t> </a:t>
            </a:r>
            <a:r>
              <a:rPr dirty="0"/>
              <a:t>V`de</a:t>
            </a:r>
            <a:r>
              <a:rPr dirty="0" spc="105"/>
              <a:t> </a:t>
            </a:r>
            <a:r>
              <a:rPr dirty="0"/>
              <a:t>çok</a:t>
            </a:r>
            <a:r>
              <a:rPr dirty="0" spc="100"/>
              <a:t> </a:t>
            </a:r>
            <a:r>
              <a:rPr dirty="0"/>
              <a:t>fazla</a:t>
            </a:r>
            <a:r>
              <a:rPr dirty="0" spc="100"/>
              <a:t> </a:t>
            </a:r>
            <a:r>
              <a:rPr dirty="0"/>
              <a:t>yer</a:t>
            </a:r>
            <a:r>
              <a:rPr dirty="0" spc="100"/>
              <a:t> </a:t>
            </a:r>
            <a:r>
              <a:rPr dirty="0"/>
              <a:t>kapladığı</a:t>
            </a:r>
            <a:r>
              <a:rPr dirty="0" spc="95"/>
              <a:t> </a:t>
            </a:r>
            <a:r>
              <a:rPr dirty="0"/>
              <a:t>için</a:t>
            </a:r>
            <a:r>
              <a:rPr dirty="0" spc="100"/>
              <a:t> </a:t>
            </a:r>
            <a:r>
              <a:rPr dirty="0"/>
              <a:t>bagajlara</a:t>
            </a:r>
            <a:r>
              <a:rPr dirty="0" spc="100"/>
              <a:t> </a:t>
            </a:r>
            <a:r>
              <a:rPr dirty="0"/>
              <a:t>az</a:t>
            </a:r>
            <a:r>
              <a:rPr dirty="0" spc="105"/>
              <a:t> </a:t>
            </a:r>
            <a:r>
              <a:rPr dirty="0"/>
              <a:t>yer</a:t>
            </a:r>
            <a:r>
              <a:rPr dirty="0" spc="100"/>
              <a:t> </a:t>
            </a:r>
            <a:r>
              <a:rPr dirty="0"/>
              <a:t>kalıyor.</a:t>
            </a:r>
            <a:r>
              <a:rPr dirty="0" spc="105"/>
              <a:t> </a:t>
            </a:r>
            <a:r>
              <a:rPr dirty="0"/>
              <a:t>Bizim</a:t>
            </a:r>
            <a:r>
              <a:rPr dirty="0" spc="100"/>
              <a:t> </a:t>
            </a:r>
            <a:r>
              <a:rPr dirty="0"/>
              <a:t>tasarımımızda</a:t>
            </a:r>
            <a:r>
              <a:rPr dirty="0" spc="110"/>
              <a:t> </a:t>
            </a:r>
            <a:r>
              <a:rPr dirty="0"/>
              <a:t>elektriğin</a:t>
            </a:r>
            <a:r>
              <a:rPr dirty="0" spc="110"/>
              <a:t> </a:t>
            </a:r>
            <a:r>
              <a:rPr dirty="0"/>
              <a:t>verimlilik</a:t>
            </a:r>
            <a:r>
              <a:rPr dirty="0" spc="105"/>
              <a:t> </a:t>
            </a:r>
            <a:r>
              <a:rPr dirty="0"/>
              <a:t>özelliği</a:t>
            </a:r>
            <a:r>
              <a:rPr dirty="0" spc="100"/>
              <a:t> </a:t>
            </a:r>
            <a:r>
              <a:rPr dirty="0" spc="-10"/>
              <a:t>sayesinde bagajlara</a:t>
            </a:r>
            <a:r>
              <a:rPr dirty="0" spc="-55"/>
              <a:t> </a:t>
            </a:r>
            <a:r>
              <a:rPr dirty="0"/>
              <a:t>daha</a:t>
            </a:r>
            <a:r>
              <a:rPr dirty="0" spc="-40"/>
              <a:t> </a:t>
            </a:r>
            <a:r>
              <a:rPr dirty="0"/>
              <a:t>fazla</a:t>
            </a:r>
            <a:r>
              <a:rPr dirty="0" spc="-35"/>
              <a:t> </a:t>
            </a:r>
            <a:r>
              <a:rPr dirty="0"/>
              <a:t>yer</a:t>
            </a:r>
            <a:r>
              <a:rPr dirty="0" spc="-50"/>
              <a:t> </a:t>
            </a:r>
            <a:r>
              <a:rPr dirty="0" spc="-10"/>
              <a:t>kalacaktır.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7108423" y="1592580"/>
            <a:ext cx="795655" cy="7429500"/>
            <a:chOff x="17108423" y="1592580"/>
            <a:chExt cx="795655" cy="7429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08423" y="1592580"/>
              <a:ext cx="368807" cy="36880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5331" y="1592580"/>
              <a:ext cx="368807" cy="36880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7700497" y="1962150"/>
              <a:ext cx="18415" cy="6673850"/>
            </a:xfrm>
            <a:custGeom>
              <a:avLst/>
              <a:gdLst/>
              <a:ahLst/>
              <a:cxnLst/>
              <a:rect l="l" t="t" r="r" b="b"/>
              <a:pathLst>
                <a:path w="18415" h="6673850">
                  <a:moveTo>
                    <a:pt x="18288" y="667359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2247900"/>
              <a:ext cx="368807" cy="36880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199" y="2334768"/>
              <a:ext cx="195071" cy="19507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3218687"/>
              <a:ext cx="368807" cy="37033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4049268"/>
              <a:ext cx="368807" cy="37033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4856988"/>
              <a:ext cx="368807" cy="37033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5670803"/>
              <a:ext cx="368807" cy="37033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6496812"/>
              <a:ext cx="370332" cy="37033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7219188"/>
              <a:ext cx="370332" cy="3688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8013191"/>
              <a:ext cx="370332" cy="36880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22011" y="8100060"/>
              <a:ext cx="193548" cy="19507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08423" y="8651748"/>
              <a:ext cx="368807" cy="37033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33619" y="8634984"/>
              <a:ext cx="370332" cy="368808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15387955" y="4071620"/>
            <a:ext cx="20802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r>
              <a:rPr dirty="0" sz="1600" spc="-11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70" b="1">
                <a:solidFill>
                  <a:srgbClr val="1C4B60"/>
                </a:solidFill>
                <a:latin typeface="Tahoma"/>
                <a:cs typeface="Tahoma"/>
              </a:rPr>
              <a:t>Ürettiği</a:t>
            </a:r>
            <a:r>
              <a:rPr dirty="0" sz="1600" spc="-10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Sorun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5519654" y="4901311"/>
            <a:ext cx="1991995" cy="3554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5316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600">
              <a:latin typeface="Tahoma"/>
              <a:cs typeface="Tahoma"/>
            </a:endParaRPr>
          </a:p>
          <a:p>
            <a:pPr marL="1116965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Yöntem</a:t>
            </a:r>
            <a:endParaRPr sz="1600">
              <a:latin typeface="Tahoma"/>
              <a:cs typeface="Tahoma"/>
            </a:endParaRPr>
          </a:p>
          <a:p>
            <a:pPr marL="883285" marR="36195" indent="-242570">
              <a:lnSpc>
                <a:spcPct val="312100"/>
              </a:lnSpc>
              <a:spcBef>
                <a:spcPts val="330"/>
              </a:spcBef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Swot</a:t>
            </a:r>
            <a:r>
              <a:rPr dirty="0" sz="1600" spc="-13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Analizi </a:t>
            </a:r>
            <a:r>
              <a:rPr dirty="0" sz="1600" spc="-40" b="1">
                <a:solidFill>
                  <a:srgbClr val="1C4B60"/>
                </a:solidFill>
                <a:latin typeface="Tahoma"/>
                <a:cs typeface="Tahoma"/>
              </a:rPr>
              <a:t>Hedef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Kitle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600">
              <a:latin typeface="Tahoma"/>
              <a:cs typeface="Tahoma"/>
            </a:endParaRPr>
          </a:p>
          <a:p>
            <a:pPr marL="745490" marR="5080" indent="-733425">
              <a:lnSpc>
                <a:spcPct val="114399"/>
              </a:lnSpc>
            </a:pP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İnovasyon</a:t>
            </a:r>
            <a:r>
              <a:rPr dirty="0" sz="1600" spc="-17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ve</a:t>
            </a:r>
            <a:r>
              <a:rPr dirty="0" sz="1600" spc="-12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Yerlilik </a:t>
            </a:r>
            <a:r>
              <a:rPr dirty="0" sz="1600" spc="-20" b="1">
                <a:solidFill>
                  <a:srgbClr val="1C4B60"/>
                </a:solidFill>
                <a:latin typeface="Tahoma"/>
                <a:cs typeface="Tahoma"/>
              </a:rPr>
              <a:t>Yönü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576550" y="3264153"/>
            <a:ext cx="189801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solidFill>
                  <a:srgbClr val="1C4B60"/>
                </a:solidFill>
                <a:latin typeface="Tahoma"/>
                <a:cs typeface="Tahoma"/>
              </a:rPr>
              <a:t>Konu</a:t>
            </a:r>
            <a:r>
              <a:rPr dirty="0" sz="1600" spc="-15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Kapsam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Özeti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6053308" y="2321128"/>
            <a:ext cx="14497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Takım</a:t>
            </a:r>
            <a:r>
              <a:rPr dirty="0" sz="1600" spc="-14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Tanıtımı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7602200" y="3313176"/>
            <a:ext cx="204470" cy="3465829"/>
            <a:chOff x="17602200" y="3313176"/>
            <a:chExt cx="204470" cy="3465829"/>
          </a:xfrm>
        </p:grpSpPr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3313176"/>
              <a:ext cx="195071" cy="19354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200" y="4137660"/>
              <a:ext cx="195071" cy="19507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200" y="4953000"/>
              <a:ext cx="195071" cy="19354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5759196"/>
              <a:ext cx="195071" cy="19354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6583679"/>
              <a:ext cx="195071" cy="195072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1645918" y="4908803"/>
            <a:ext cx="12746990" cy="4001135"/>
            <a:chOff x="1645918" y="4908803"/>
            <a:chExt cx="12746990" cy="4001135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3774" y="4946684"/>
              <a:ext cx="6779011" cy="39628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2400" y="5105400"/>
              <a:ext cx="6281927" cy="346557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5918" y="4908803"/>
              <a:ext cx="5955033" cy="3656839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35" name="object 35" descr=""/>
          <p:cNvSpPr txBox="1"/>
          <p:nvPr/>
        </p:nvSpPr>
        <p:spPr>
          <a:xfrm>
            <a:off x="12848970" y="9349333"/>
            <a:ext cx="1186815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0"/>
              </a:lnSpc>
            </a:pPr>
            <a:r>
              <a:rPr dirty="0" sz="1800" spc="-85">
                <a:solidFill>
                  <a:srgbClr val="1A426A"/>
                </a:solidFill>
                <a:latin typeface="Trebuchet MS"/>
                <a:cs typeface="Trebuchet MS"/>
              </a:rPr>
              <a:t>TURKAIRBUS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431764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1879036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3600"/>
              </a:lnSpc>
            </a:pPr>
            <a:r>
              <a:rPr dirty="0" spc="-50"/>
              <a:t>7</a:t>
            </a:r>
          </a:p>
        </p:txBody>
      </p:sp>
      <p:sp>
        <p:nvSpPr>
          <p:cNvPr id="38" name="object 38" descr=""/>
          <p:cNvSpPr txBox="1"/>
          <p:nvPr/>
        </p:nvSpPr>
        <p:spPr>
          <a:xfrm>
            <a:off x="798982" y="9886967"/>
            <a:ext cx="20193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00"/>
              </a:lnSpc>
            </a:pPr>
            <a:r>
              <a:rPr dirty="0" sz="2100" spc="-150">
                <a:solidFill>
                  <a:srgbClr val="1A426A"/>
                </a:solidFill>
                <a:latin typeface="Trebuchet MS"/>
                <a:cs typeface="Trebuchet MS"/>
                <a:hlinkClick r:id="rId9"/>
              </a:rPr>
              <a:t>www.teknofest.org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İNOVASYON</a:t>
            </a:r>
            <a:r>
              <a:rPr dirty="0" spc="-325"/>
              <a:t> </a:t>
            </a:r>
            <a:r>
              <a:rPr dirty="0" spc="-150"/>
              <a:t>VE</a:t>
            </a:r>
            <a:r>
              <a:rPr dirty="0" spc="-320"/>
              <a:t> </a:t>
            </a:r>
            <a:r>
              <a:rPr dirty="0" spc="-280"/>
              <a:t>YERLİLİK</a:t>
            </a:r>
            <a:r>
              <a:rPr dirty="0" spc="-295"/>
              <a:t> </a:t>
            </a:r>
            <a:r>
              <a:rPr dirty="0" spc="-345"/>
              <a:t>YÖNÜ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692401" y="1872742"/>
            <a:ext cx="12850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Uçağımız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elektrikli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sayesinde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çevreye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zarar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vermeyecektir.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Aynı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zamanda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elde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ettiği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tasarrufuyla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ülke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ekonomisine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katkıda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92401" y="2148946"/>
            <a:ext cx="12850495" cy="1295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5799"/>
              </a:lnSpc>
              <a:spcBef>
                <a:spcPts val="90"/>
              </a:spcBef>
            </a:pPr>
            <a:r>
              <a:rPr dirty="0" sz="1800">
                <a:latin typeface="Calibri"/>
                <a:cs typeface="Calibri"/>
              </a:rPr>
              <a:t>bulunacaktır.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Ayrıca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uçağımızda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bulunan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güneş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panelleri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uçağımızın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kullandığı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enerjinin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yenilenebilir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olmasını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sağlamaktadır.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uçağın </a:t>
            </a:r>
            <a:r>
              <a:rPr dirty="0" sz="1800">
                <a:latin typeface="Calibri"/>
                <a:cs typeface="Calibri"/>
              </a:rPr>
              <a:t>rüzgardan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etkilenmesini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aza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indirmek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için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kanatlarına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rüzgarın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etkisiyle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dönen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fanlar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konulup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aynı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rüzgar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türbinleri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gibi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çalışıp </a:t>
            </a:r>
            <a:r>
              <a:rPr dirty="0" sz="1800">
                <a:latin typeface="Calibri"/>
                <a:cs typeface="Calibri"/>
              </a:rPr>
              <a:t>uçağın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yakıtı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elektriği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üretir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yakıt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tedarik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eder.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Uçağımız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günümüzün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hızlı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yolcu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olan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Airbus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A350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%70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daha </a:t>
            </a:r>
            <a:r>
              <a:rPr dirty="0" sz="1800">
                <a:latin typeface="Calibri"/>
                <a:cs typeface="Calibri"/>
              </a:rPr>
              <a:t>hızlı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uçabilecektir. </a:t>
            </a:r>
            <a:r>
              <a:rPr dirty="0" sz="1800">
                <a:latin typeface="Calibri"/>
                <a:cs typeface="Calibri"/>
              </a:rPr>
              <a:t>Böylece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uçağımız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hem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hızlı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hem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çevre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dostu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olacaktır.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7108423" y="1592580"/>
            <a:ext cx="795655" cy="7429500"/>
            <a:chOff x="17108423" y="1592580"/>
            <a:chExt cx="795655" cy="74295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08423" y="1592580"/>
              <a:ext cx="368807" cy="36880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5331" y="1592580"/>
              <a:ext cx="368807" cy="36880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7700497" y="1962150"/>
              <a:ext cx="18415" cy="6673850"/>
            </a:xfrm>
            <a:custGeom>
              <a:avLst/>
              <a:gdLst/>
              <a:ahLst/>
              <a:cxnLst/>
              <a:rect l="l" t="t" r="r" b="b"/>
              <a:pathLst>
                <a:path w="18415" h="6673850">
                  <a:moveTo>
                    <a:pt x="18288" y="667359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44B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2247900"/>
              <a:ext cx="368807" cy="36880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199" y="2334768"/>
              <a:ext cx="195071" cy="1950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3218687"/>
              <a:ext cx="368807" cy="37033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4049268"/>
              <a:ext cx="368807" cy="37033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4856988"/>
              <a:ext cx="368807" cy="37033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5331" y="5670803"/>
              <a:ext cx="368807" cy="37033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6496812"/>
              <a:ext cx="370332" cy="37033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7219188"/>
              <a:ext cx="370332" cy="36880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33619" y="8013191"/>
              <a:ext cx="370332" cy="36880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22011" y="7324344"/>
              <a:ext cx="193548" cy="19354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08423" y="8651748"/>
              <a:ext cx="368807" cy="37033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33619" y="8634984"/>
              <a:ext cx="370332" cy="368808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15387955" y="4071620"/>
            <a:ext cx="2124075" cy="4384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Çözüm</a:t>
            </a:r>
            <a:r>
              <a:rPr dirty="0" sz="1600" spc="-11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70" b="1">
                <a:solidFill>
                  <a:srgbClr val="1C4B60"/>
                </a:solidFill>
                <a:latin typeface="Tahoma"/>
                <a:cs typeface="Tahoma"/>
              </a:rPr>
              <a:t>Ürettiği</a:t>
            </a:r>
            <a:r>
              <a:rPr dirty="0" sz="1600" spc="-10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20" b="1">
                <a:solidFill>
                  <a:srgbClr val="1C4B60"/>
                </a:solidFill>
                <a:latin typeface="Tahoma"/>
                <a:cs typeface="Tahoma"/>
              </a:rPr>
              <a:t>Sorun</a:t>
            </a:r>
            <a:endParaRPr sz="1600">
              <a:latin typeface="Tahoma"/>
              <a:cs typeface="Tahoma"/>
            </a:endParaRPr>
          </a:p>
          <a:p>
            <a:pPr algn="r" marL="772795" marR="114300" indent="511809">
              <a:lnSpc>
                <a:spcPct val="324600"/>
              </a:lnSpc>
              <a:spcBef>
                <a:spcPts val="300"/>
              </a:spcBef>
            </a:pP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Çözüm Yöntem </a:t>
            </a: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Swot</a:t>
            </a:r>
            <a:r>
              <a:rPr dirty="0" sz="1600" spc="-135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Analizi</a:t>
            </a:r>
            <a:endParaRPr sz="1600">
              <a:latin typeface="Tahoma"/>
              <a:cs typeface="Tahoma"/>
            </a:endParaRPr>
          </a:p>
          <a:p>
            <a:pPr marL="144145" marR="5080" indent="870585">
              <a:lnSpc>
                <a:spcPct val="271600"/>
              </a:lnSpc>
              <a:spcBef>
                <a:spcPts val="780"/>
              </a:spcBef>
            </a:pPr>
            <a:r>
              <a:rPr dirty="0" sz="1600" spc="-40" b="1">
                <a:solidFill>
                  <a:srgbClr val="1C4B60"/>
                </a:solidFill>
                <a:latin typeface="Tahoma"/>
                <a:cs typeface="Tahoma"/>
              </a:rPr>
              <a:t>Hedef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1C4B60"/>
                </a:solidFill>
                <a:latin typeface="Tahoma"/>
                <a:cs typeface="Tahoma"/>
              </a:rPr>
              <a:t>Kitle </a:t>
            </a:r>
            <a:r>
              <a:rPr dirty="0" sz="1600" spc="-75" b="1">
                <a:solidFill>
                  <a:srgbClr val="1C4B60"/>
                </a:solidFill>
                <a:latin typeface="Tahoma"/>
                <a:cs typeface="Tahoma"/>
              </a:rPr>
              <a:t>İnovasyon</a:t>
            </a:r>
            <a:r>
              <a:rPr dirty="0" sz="1600" spc="-17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5" b="1">
                <a:solidFill>
                  <a:srgbClr val="1C4B60"/>
                </a:solidFill>
                <a:latin typeface="Tahoma"/>
                <a:cs typeface="Tahoma"/>
              </a:rPr>
              <a:t>ve</a:t>
            </a:r>
            <a:r>
              <a:rPr dirty="0" sz="1600" spc="-12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1C4B60"/>
                </a:solidFill>
                <a:latin typeface="Tahoma"/>
                <a:cs typeface="Tahoma"/>
              </a:rPr>
              <a:t>Yerlilik</a:t>
            </a:r>
            <a:endParaRPr sz="1600">
              <a:latin typeface="Tahoma"/>
              <a:cs typeface="Tahoma"/>
            </a:endParaRPr>
          </a:p>
          <a:p>
            <a:pPr algn="ctr" marL="132715">
              <a:lnSpc>
                <a:spcPct val="100000"/>
              </a:lnSpc>
              <a:spcBef>
                <a:spcPts val="275"/>
              </a:spcBef>
            </a:pPr>
            <a:r>
              <a:rPr dirty="0" sz="1600" spc="-20" b="1">
                <a:solidFill>
                  <a:srgbClr val="1C4B60"/>
                </a:solidFill>
                <a:latin typeface="Tahoma"/>
                <a:cs typeface="Tahoma"/>
              </a:rPr>
              <a:t>Yönü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576550" y="3264153"/>
            <a:ext cx="189801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solidFill>
                  <a:srgbClr val="1C4B60"/>
                </a:solidFill>
                <a:latin typeface="Tahoma"/>
                <a:cs typeface="Tahoma"/>
              </a:rPr>
              <a:t>Konu</a:t>
            </a:r>
            <a:r>
              <a:rPr dirty="0" sz="1600" spc="-15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Kapsam</a:t>
            </a:r>
            <a:r>
              <a:rPr dirty="0" sz="1600" spc="-13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1C4B60"/>
                </a:solidFill>
                <a:latin typeface="Tahoma"/>
                <a:cs typeface="Tahoma"/>
              </a:rPr>
              <a:t>Özeti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6044798" y="2350389"/>
            <a:ext cx="1449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Takım</a:t>
            </a:r>
            <a:r>
              <a:rPr dirty="0" sz="1600" spc="-150" b="1">
                <a:solidFill>
                  <a:srgbClr val="1C4B60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1C4B60"/>
                </a:solidFill>
                <a:latin typeface="Tahoma"/>
                <a:cs typeface="Tahoma"/>
              </a:rPr>
              <a:t>Tanıtımı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7602200" y="3313176"/>
            <a:ext cx="204470" cy="3465829"/>
            <a:chOff x="17602200" y="3313176"/>
            <a:chExt cx="204470" cy="3465829"/>
          </a:xfrm>
        </p:grpSpPr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3313176"/>
              <a:ext cx="195071" cy="19354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200" y="4137660"/>
              <a:ext cx="195071" cy="19507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200" y="4953000"/>
              <a:ext cx="195071" cy="19354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5759196"/>
              <a:ext cx="195071" cy="19354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1344" y="6583679"/>
              <a:ext cx="195071" cy="195072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00728" y="3831335"/>
            <a:ext cx="6733032" cy="4181855"/>
          </a:xfrm>
          <a:prstGeom prst="rect">
            <a:avLst/>
          </a:prstGeom>
        </p:spPr>
      </p:pic>
      <p:sp>
        <p:nvSpPr>
          <p:cNvPr id="31" name="object 3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10"/>
              </a:spcBef>
            </a:pPr>
            <a:r>
              <a:rPr dirty="0" spc="-50"/>
              <a:t>TAKIM</a:t>
            </a:r>
            <a:r>
              <a:rPr dirty="0" spc="-105"/>
              <a:t> </a:t>
            </a:r>
            <a:r>
              <a:rPr dirty="0" spc="-20"/>
              <a:t>ADI: </a:t>
            </a:r>
            <a:r>
              <a:rPr dirty="0" spc="-50"/>
              <a:t>TAKIM</a:t>
            </a:r>
            <a:r>
              <a:rPr dirty="0" spc="-105"/>
              <a:t> </a:t>
            </a:r>
            <a:r>
              <a:rPr dirty="0" spc="-25"/>
              <a:t>ID: </a:t>
            </a:r>
            <a:r>
              <a:rPr dirty="0" spc="-70"/>
              <a:t>BAŞVURU</a:t>
            </a:r>
            <a:r>
              <a:rPr dirty="0" spc="-125"/>
              <a:t> </a:t>
            </a:r>
            <a:r>
              <a:rPr dirty="0" spc="-80"/>
              <a:t>ID:</a:t>
            </a:r>
          </a:p>
        </p:txBody>
      </p:sp>
      <p:sp>
        <p:nvSpPr>
          <p:cNvPr id="32" name="object 32" descr=""/>
          <p:cNvSpPr txBox="1"/>
          <p:nvPr/>
        </p:nvSpPr>
        <p:spPr>
          <a:xfrm>
            <a:off x="12848970" y="9349333"/>
            <a:ext cx="1186815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60"/>
              </a:lnSpc>
            </a:pPr>
            <a:r>
              <a:rPr dirty="0" sz="1800" spc="-85">
                <a:solidFill>
                  <a:srgbClr val="1A426A"/>
                </a:solidFill>
                <a:latin typeface="Trebuchet MS"/>
                <a:cs typeface="Trebuchet MS"/>
              </a:rPr>
              <a:t>TURKAIRBUS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431764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00"/>
              </a:lnSpc>
            </a:pPr>
            <a:r>
              <a:rPr dirty="0" sz="1800" spc="-10">
                <a:solidFill>
                  <a:srgbClr val="1A426A"/>
                </a:solidFill>
                <a:latin typeface="Trebuchet MS"/>
                <a:cs typeface="Trebuchet MS"/>
              </a:rPr>
              <a:t>1879036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5"/>
              </a:lnSpc>
            </a:pPr>
            <a:r>
              <a:rPr dirty="0" spc="-65"/>
              <a:t>2024</a:t>
            </a:r>
            <a:r>
              <a:rPr dirty="0" spc="-95"/>
              <a:t> </a:t>
            </a:r>
            <a:r>
              <a:rPr dirty="0" spc="-100"/>
              <a:t>TEKNOFEST</a:t>
            </a:r>
            <a:r>
              <a:rPr dirty="0" spc="-125"/>
              <a:t> </a:t>
            </a:r>
            <a:r>
              <a:rPr dirty="0" spc="-75"/>
              <a:t>AKILLI</a:t>
            </a:r>
            <a:r>
              <a:rPr dirty="0" spc="-105"/>
              <a:t> </a:t>
            </a:r>
            <a:r>
              <a:rPr dirty="0" spc="-35"/>
              <a:t>ULAŞIM</a:t>
            </a:r>
            <a:r>
              <a:rPr dirty="0" spc="-110"/>
              <a:t> </a:t>
            </a:r>
            <a:r>
              <a:rPr dirty="0" spc="-10"/>
              <a:t>YARIŞMASI</a:t>
            </a:r>
            <a:r>
              <a:rPr dirty="0" spc="-114"/>
              <a:t> </a:t>
            </a:r>
            <a:r>
              <a:rPr dirty="0" spc="-145"/>
              <a:t>PROJE</a:t>
            </a:r>
            <a:r>
              <a:rPr dirty="0" spc="-110"/>
              <a:t> </a:t>
            </a:r>
            <a:r>
              <a:rPr dirty="0" spc="-10"/>
              <a:t>SUNUM</a:t>
            </a: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3600"/>
              </a:lnSpc>
            </a:pPr>
            <a:r>
              <a:rPr dirty="0" spc="-50"/>
              <a:t>8</a:t>
            </a:r>
          </a:p>
        </p:txBody>
      </p:sp>
      <p:sp>
        <p:nvSpPr>
          <p:cNvPr id="35" name="object 35" descr=""/>
          <p:cNvSpPr txBox="1"/>
          <p:nvPr/>
        </p:nvSpPr>
        <p:spPr>
          <a:xfrm>
            <a:off x="798982" y="9886967"/>
            <a:ext cx="20193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00"/>
              </a:lnSpc>
            </a:pPr>
            <a:r>
              <a:rPr dirty="0" sz="2100" spc="-150">
                <a:solidFill>
                  <a:srgbClr val="1A426A"/>
                </a:solidFill>
                <a:latin typeface="Trebuchet MS"/>
                <a:cs typeface="Trebuchet MS"/>
                <a:hlinkClick r:id="rId7"/>
              </a:rPr>
              <a:t>www.teknofest.org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TEKNOFEST</dc:creator>
  <dc:title>SUNUM ŞABLONU</dc:title>
  <dcterms:created xsi:type="dcterms:W3CDTF">2024-10-25T11:20:24Z</dcterms:created>
  <dcterms:modified xsi:type="dcterms:W3CDTF">2024-10-25T11:20:24Z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2024-10-25T00:00:00Z</vt:filetime>
  </property>
  <property fmtid="{D5CDD505-2E9C-101B-9397-08002B2CF9AE}" pid="5" name="Producer">
    <vt:lpwstr>Microsoft® PowerPoint® 2016</vt:lpwstr>
  </property>
</Properties>
</file>